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okemba2" initials="P" lastIdx="1" clrIdx="0">
    <p:extLst>
      <p:ext uri="{19B8F6BF-5375-455C-9EA6-DF929625EA0E}">
        <p15:presenceInfo xmlns:p15="http://schemas.microsoft.com/office/powerpoint/2012/main" userId="Pokemba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1220F-CCD4-4418-98F8-9BC31AB6EB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19DE5A-86C5-47BA-AEF0-13388B8765E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1. COOK 2 FULL GRAINS</a:t>
          </a:r>
          <a:endParaRPr lang="en-US"/>
        </a:p>
      </dgm:t>
    </dgm:pt>
    <dgm:pt modelId="{C06E6713-B505-4EFF-90E5-1D88B4817A69}" type="parTrans" cxnId="{9BFC5C9F-0187-4D86-A388-0D2DDC06072D}">
      <dgm:prSet/>
      <dgm:spPr/>
      <dgm:t>
        <a:bodyPr/>
        <a:lstStyle/>
        <a:p>
          <a:endParaRPr lang="en-US"/>
        </a:p>
      </dgm:t>
    </dgm:pt>
    <dgm:pt modelId="{083AA6B5-AAA3-427F-8D9A-D522D35840D0}" type="sibTrans" cxnId="{9BFC5C9F-0187-4D86-A388-0D2DDC06072D}">
      <dgm:prSet/>
      <dgm:spPr/>
      <dgm:t>
        <a:bodyPr/>
        <a:lstStyle/>
        <a:p>
          <a:endParaRPr lang="en-US"/>
        </a:p>
      </dgm:t>
    </dgm:pt>
    <dgm:pt modelId="{5CF5781E-B5B8-4106-8C62-536AECB8DBE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2. CONDUCT 3RD 2 GRAIN STATIC TEST.</a:t>
          </a:r>
          <a:endParaRPr lang="en-US"/>
        </a:p>
      </dgm:t>
    </dgm:pt>
    <dgm:pt modelId="{DA9FBC39-0983-429F-BCB9-C232A1590BB3}" type="parTrans" cxnId="{43783A4A-C02E-47E0-9F4D-36C64AF0E630}">
      <dgm:prSet/>
      <dgm:spPr/>
      <dgm:t>
        <a:bodyPr/>
        <a:lstStyle/>
        <a:p>
          <a:endParaRPr lang="en-US"/>
        </a:p>
      </dgm:t>
    </dgm:pt>
    <dgm:pt modelId="{B22CAFC1-6819-415B-A143-B4EE8CA630F6}" type="sibTrans" cxnId="{43783A4A-C02E-47E0-9F4D-36C64AF0E630}">
      <dgm:prSet/>
      <dgm:spPr/>
      <dgm:t>
        <a:bodyPr/>
        <a:lstStyle/>
        <a:p>
          <a:endParaRPr lang="en-US"/>
        </a:p>
      </dgm:t>
    </dgm:pt>
    <dgm:pt modelId="{C4F9391E-FEF3-4592-AC85-C2CA51CCEB0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/>
            <a:t>3. FINISH UP ON THE 3 GRAIN MOTOR.</a:t>
          </a:r>
          <a:endParaRPr lang="en-US"/>
        </a:p>
      </dgm:t>
    </dgm:pt>
    <dgm:pt modelId="{7193B717-00C7-4AD0-84E6-2BDCCB30BAC4}" type="parTrans" cxnId="{8921D280-F4E4-4E0B-A1E0-9948989F3ECA}">
      <dgm:prSet/>
      <dgm:spPr/>
      <dgm:t>
        <a:bodyPr/>
        <a:lstStyle/>
        <a:p>
          <a:endParaRPr lang="en-US"/>
        </a:p>
      </dgm:t>
    </dgm:pt>
    <dgm:pt modelId="{9B6B137D-F987-4147-9029-3AB63423886A}" type="sibTrans" cxnId="{8921D280-F4E4-4E0B-A1E0-9948989F3ECA}">
      <dgm:prSet/>
      <dgm:spPr/>
      <dgm:t>
        <a:bodyPr/>
        <a:lstStyle/>
        <a:p>
          <a:endParaRPr lang="en-US"/>
        </a:p>
      </dgm:t>
    </dgm:pt>
    <dgm:pt modelId="{76FE60D7-25F6-4030-ACA7-41A9165D826A}" type="pres">
      <dgm:prSet presAssocID="{8A51220F-CCD4-4418-98F8-9BC31AB6EBD2}" presName="root" presStyleCnt="0">
        <dgm:presLayoutVars>
          <dgm:dir/>
          <dgm:resizeHandles val="exact"/>
        </dgm:presLayoutVars>
      </dgm:prSet>
      <dgm:spPr/>
    </dgm:pt>
    <dgm:pt modelId="{165FC8D1-1339-458E-8AF9-1B8EA0A8ECAA}" type="pres">
      <dgm:prSet presAssocID="{5E19DE5A-86C5-47BA-AEF0-13388B8765E3}" presName="compNode" presStyleCnt="0"/>
      <dgm:spPr/>
    </dgm:pt>
    <dgm:pt modelId="{EEA04A51-45EF-4599-B1C4-40BCCF435F77}" type="pres">
      <dgm:prSet presAssocID="{5E19DE5A-86C5-47BA-AEF0-13388B8765E3}" presName="bgRect" presStyleLbl="bgShp" presStyleIdx="0" presStyleCnt="3"/>
      <dgm:spPr/>
    </dgm:pt>
    <dgm:pt modelId="{7CDD7EB4-6C47-4C37-990F-1B748B1B223B}" type="pres">
      <dgm:prSet presAssocID="{5E19DE5A-86C5-47BA-AEF0-13388B8765E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wl"/>
        </a:ext>
      </dgm:extLst>
    </dgm:pt>
    <dgm:pt modelId="{2B13BB71-6C02-4395-9A87-7CCED0017054}" type="pres">
      <dgm:prSet presAssocID="{5E19DE5A-86C5-47BA-AEF0-13388B8765E3}" presName="spaceRect" presStyleCnt="0"/>
      <dgm:spPr/>
    </dgm:pt>
    <dgm:pt modelId="{52F367EB-DCE9-42E0-969B-BAF8B3FD2606}" type="pres">
      <dgm:prSet presAssocID="{5E19DE5A-86C5-47BA-AEF0-13388B8765E3}" presName="parTx" presStyleLbl="revTx" presStyleIdx="0" presStyleCnt="3">
        <dgm:presLayoutVars>
          <dgm:chMax val="0"/>
          <dgm:chPref val="0"/>
        </dgm:presLayoutVars>
      </dgm:prSet>
      <dgm:spPr/>
    </dgm:pt>
    <dgm:pt modelId="{DCAC08BC-968F-4853-9F03-C57E98AD01CD}" type="pres">
      <dgm:prSet presAssocID="{083AA6B5-AAA3-427F-8D9A-D522D35840D0}" presName="sibTrans" presStyleCnt="0"/>
      <dgm:spPr/>
    </dgm:pt>
    <dgm:pt modelId="{0C173B58-E511-4A13-B059-50F09A660C34}" type="pres">
      <dgm:prSet presAssocID="{5CF5781E-B5B8-4106-8C62-536AECB8DBE1}" presName="compNode" presStyleCnt="0"/>
      <dgm:spPr/>
    </dgm:pt>
    <dgm:pt modelId="{A0BD0AB8-8D98-43C6-8BD0-CB7C6B14CF80}" type="pres">
      <dgm:prSet presAssocID="{5CF5781E-B5B8-4106-8C62-536AECB8DBE1}" presName="bgRect" presStyleLbl="bgShp" presStyleIdx="1" presStyleCnt="3"/>
      <dgm:spPr/>
    </dgm:pt>
    <dgm:pt modelId="{D34C211E-49FD-468A-9EBA-2CF2105B07F5}" type="pres">
      <dgm:prSet presAssocID="{5CF5781E-B5B8-4106-8C62-536AECB8DBE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lo"/>
        </a:ext>
      </dgm:extLst>
    </dgm:pt>
    <dgm:pt modelId="{44C0D3BF-87D6-4D67-9B36-7BE86FB2CD2E}" type="pres">
      <dgm:prSet presAssocID="{5CF5781E-B5B8-4106-8C62-536AECB8DBE1}" presName="spaceRect" presStyleCnt="0"/>
      <dgm:spPr/>
    </dgm:pt>
    <dgm:pt modelId="{2BC3DF6B-9FA5-4EAE-A762-F7AE1D4A5410}" type="pres">
      <dgm:prSet presAssocID="{5CF5781E-B5B8-4106-8C62-536AECB8DBE1}" presName="parTx" presStyleLbl="revTx" presStyleIdx="1" presStyleCnt="3">
        <dgm:presLayoutVars>
          <dgm:chMax val="0"/>
          <dgm:chPref val="0"/>
        </dgm:presLayoutVars>
      </dgm:prSet>
      <dgm:spPr/>
    </dgm:pt>
    <dgm:pt modelId="{9DD11363-5EE5-4B2F-8EB4-091CB6479922}" type="pres">
      <dgm:prSet presAssocID="{B22CAFC1-6819-415B-A143-B4EE8CA630F6}" presName="sibTrans" presStyleCnt="0"/>
      <dgm:spPr/>
    </dgm:pt>
    <dgm:pt modelId="{D8205827-443F-4CA7-B793-3F468AB5D8BE}" type="pres">
      <dgm:prSet presAssocID="{C4F9391E-FEF3-4592-AC85-C2CA51CCEB06}" presName="compNode" presStyleCnt="0"/>
      <dgm:spPr/>
    </dgm:pt>
    <dgm:pt modelId="{F75EEC9C-48DC-4508-BF52-5D3C2A502E28}" type="pres">
      <dgm:prSet presAssocID="{C4F9391E-FEF3-4592-AC85-C2CA51CCEB06}" presName="bgRect" presStyleLbl="bgShp" presStyleIdx="2" presStyleCnt="3"/>
      <dgm:spPr/>
    </dgm:pt>
    <dgm:pt modelId="{30E4F047-A37E-4A54-A3B3-34347B87A28C}" type="pres">
      <dgm:prSet presAssocID="{C4F9391E-FEF3-4592-AC85-C2CA51CCEB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heelbarrow"/>
        </a:ext>
      </dgm:extLst>
    </dgm:pt>
    <dgm:pt modelId="{21B21A65-C3A5-4D2C-B4AE-40A047CE0E73}" type="pres">
      <dgm:prSet presAssocID="{C4F9391E-FEF3-4592-AC85-C2CA51CCEB06}" presName="spaceRect" presStyleCnt="0"/>
      <dgm:spPr/>
    </dgm:pt>
    <dgm:pt modelId="{2F06D3D4-133E-4974-B417-569270855BFE}" type="pres">
      <dgm:prSet presAssocID="{C4F9391E-FEF3-4592-AC85-C2CA51CCEB0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4A5A230-E4B7-4DF6-8D9B-8C82B9BD7B84}" type="presOf" srcId="{C4F9391E-FEF3-4592-AC85-C2CA51CCEB06}" destId="{2F06D3D4-133E-4974-B417-569270855BFE}" srcOrd="0" destOrd="0" presId="urn:microsoft.com/office/officeart/2018/2/layout/IconVerticalSolidList"/>
    <dgm:cxn modelId="{43783A4A-C02E-47E0-9F4D-36C64AF0E630}" srcId="{8A51220F-CCD4-4418-98F8-9BC31AB6EBD2}" destId="{5CF5781E-B5B8-4106-8C62-536AECB8DBE1}" srcOrd="1" destOrd="0" parTransId="{DA9FBC39-0983-429F-BCB9-C232A1590BB3}" sibTransId="{B22CAFC1-6819-415B-A143-B4EE8CA630F6}"/>
    <dgm:cxn modelId="{B38A1458-7D9D-47FB-A826-D5DDC0605AD0}" type="presOf" srcId="{5E19DE5A-86C5-47BA-AEF0-13388B8765E3}" destId="{52F367EB-DCE9-42E0-969B-BAF8B3FD2606}" srcOrd="0" destOrd="0" presId="urn:microsoft.com/office/officeart/2018/2/layout/IconVerticalSolidList"/>
    <dgm:cxn modelId="{8921D280-F4E4-4E0B-A1E0-9948989F3ECA}" srcId="{8A51220F-CCD4-4418-98F8-9BC31AB6EBD2}" destId="{C4F9391E-FEF3-4592-AC85-C2CA51CCEB06}" srcOrd="2" destOrd="0" parTransId="{7193B717-00C7-4AD0-84E6-2BDCCB30BAC4}" sibTransId="{9B6B137D-F987-4147-9029-3AB63423886A}"/>
    <dgm:cxn modelId="{CF032098-0AD7-40C9-AF73-A6E47A8304EC}" type="presOf" srcId="{5CF5781E-B5B8-4106-8C62-536AECB8DBE1}" destId="{2BC3DF6B-9FA5-4EAE-A762-F7AE1D4A5410}" srcOrd="0" destOrd="0" presId="urn:microsoft.com/office/officeart/2018/2/layout/IconVerticalSolidList"/>
    <dgm:cxn modelId="{9BFC5C9F-0187-4D86-A388-0D2DDC06072D}" srcId="{8A51220F-CCD4-4418-98F8-9BC31AB6EBD2}" destId="{5E19DE5A-86C5-47BA-AEF0-13388B8765E3}" srcOrd="0" destOrd="0" parTransId="{C06E6713-B505-4EFF-90E5-1D88B4817A69}" sibTransId="{083AA6B5-AAA3-427F-8D9A-D522D35840D0}"/>
    <dgm:cxn modelId="{9A5582F3-77AF-4A4A-8EB4-3D7DA44FF972}" type="presOf" srcId="{8A51220F-CCD4-4418-98F8-9BC31AB6EBD2}" destId="{76FE60D7-25F6-4030-ACA7-41A9165D826A}" srcOrd="0" destOrd="0" presId="urn:microsoft.com/office/officeart/2018/2/layout/IconVerticalSolidList"/>
    <dgm:cxn modelId="{C59756B8-CFBF-4EFD-8739-977D0FE72ADC}" type="presParOf" srcId="{76FE60D7-25F6-4030-ACA7-41A9165D826A}" destId="{165FC8D1-1339-458E-8AF9-1B8EA0A8ECAA}" srcOrd="0" destOrd="0" presId="urn:microsoft.com/office/officeart/2018/2/layout/IconVerticalSolidList"/>
    <dgm:cxn modelId="{81B4D1C6-35C1-4CEA-AD4F-49B070D1A79A}" type="presParOf" srcId="{165FC8D1-1339-458E-8AF9-1B8EA0A8ECAA}" destId="{EEA04A51-45EF-4599-B1C4-40BCCF435F77}" srcOrd="0" destOrd="0" presId="urn:microsoft.com/office/officeart/2018/2/layout/IconVerticalSolidList"/>
    <dgm:cxn modelId="{2FB6C5B4-6810-4AC2-A198-1579F8092AB4}" type="presParOf" srcId="{165FC8D1-1339-458E-8AF9-1B8EA0A8ECAA}" destId="{7CDD7EB4-6C47-4C37-990F-1B748B1B223B}" srcOrd="1" destOrd="0" presId="urn:microsoft.com/office/officeart/2018/2/layout/IconVerticalSolidList"/>
    <dgm:cxn modelId="{ADEE1293-4DEC-4C3D-9BBB-979B64F3620C}" type="presParOf" srcId="{165FC8D1-1339-458E-8AF9-1B8EA0A8ECAA}" destId="{2B13BB71-6C02-4395-9A87-7CCED0017054}" srcOrd="2" destOrd="0" presId="urn:microsoft.com/office/officeart/2018/2/layout/IconVerticalSolidList"/>
    <dgm:cxn modelId="{DB875DD7-9E6F-4324-BEB7-3F3B472FA051}" type="presParOf" srcId="{165FC8D1-1339-458E-8AF9-1B8EA0A8ECAA}" destId="{52F367EB-DCE9-42E0-969B-BAF8B3FD2606}" srcOrd="3" destOrd="0" presId="urn:microsoft.com/office/officeart/2018/2/layout/IconVerticalSolidList"/>
    <dgm:cxn modelId="{781757B0-66C8-4DA2-BFBE-4CC7ED9F7B91}" type="presParOf" srcId="{76FE60D7-25F6-4030-ACA7-41A9165D826A}" destId="{DCAC08BC-968F-4853-9F03-C57E98AD01CD}" srcOrd="1" destOrd="0" presId="urn:microsoft.com/office/officeart/2018/2/layout/IconVerticalSolidList"/>
    <dgm:cxn modelId="{EF0CE83B-E7B2-4DAB-A2C8-DB2E7AFB7F2E}" type="presParOf" srcId="{76FE60D7-25F6-4030-ACA7-41A9165D826A}" destId="{0C173B58-E511-4A13-B059-50F09A660C34}" srcOrd="2" destOrd="0" presId="urn:microsoft.com/office/officeart/2018/2/layout/IconVerticalSolidList"/>
    <dgm:cxn modelId="{A4FC6021-564E-491A-918F-576FB65C27F1}" type="presParOf" srcId="{0C173B58-E511-4A13-B059-50F09A660C34}" destId="{A0BD0AB8-8D98-43C6-8BD0-CB7C6B14CF80}" srcOrd="0" destOrd="0" presId="urn:microsoft.com/office/officeart/2018/2/layout/IconVerticalSolidList"/>
    <dgm:cxn modelId="{BB56B5B1-4FE0-4201-92AC-64569626FCB5}" type="presParOf" srcId="{0C173B58-E511-4A13-B059-50F09A660C34}" destId="{D34C211E-49FD-468A-9EBA-2CF2105B07F5}" srcOrd="1" destOrd="0" presId="urn:microsoft.com/office/officeart/2018/2/layout/IconVerticalSolidList"/>
    <dgm:cxn modelId="{7666E64E-13D6-4D28-BFA7-9780A338C776}" type="presParOf" srcId="{0C173B58-E511-4A13-B059-50F09A660C34}" destId="{44C0D3BF-87D6-4D67-9B36-7BE86FB2CD2E}" srcOrd="2" destOrd="0" presId="urn:microsoft.com/office/officeart/2018/2/layout/IconVerticalSolidList"/>
    <dgm:cxn modelId="{2FF580F0-8883-460E-97DA-E1BA75437B0F}" type="presParOf" srcId="{0C173B58-E511-4A13-B059-50F09A660C34}" destId="{2BC3DF6B-9FA5-4EAE-A762-F7AE1D4A5410}" srcOrd="3" destOrd="0" presId="urn:microsoft.com/office/officeart/2018/2/layout/IconVerticalSolidList"/>
    <dgm:cxn modelId="{691B6C63-B238-40CD-9CAF-9CD1D3AE15DE}" type="presParOf" srcId="{76FE60D7-25F6-4030-ACA7-41A9165D826A}" destId="{9DD11363-5EE5-4B2F-8EB4-091CB6479922}" srcOrd="3" destOrd="0" presId="urn:microsoft.com/office/officeart/2018/2/layout/IconVerticalSolidList"/>
    <dgm:cxn modelId="{D67A9626-61E9-4D63-93F5-34AB133CCAF1}" type="presParOf" srcId="{76FE60D7-25F6-4030-ACA7-41A9165D826A}" destId="{D8205827-443F-4CA7-B793-3F468AB5D8BE}" srcOrd="4" destOrd="0" presId="urn:microsoft.com/office/officeart/2018/2/layout/IconVerticalSolidList"/>
    <dgm:cxn modelId="{9896A245-49B8-4BA1-B5A2-9F885D9F3349}" type="presParOf" srcId="{D8205827-443F-4CA7-B793-3F468AB5D8BE}" destId="{F75EEC9C-48DC-4508-BF52-5D3C2A502E28}" srcOrd="0" destOrd="0" presId="urn:microsoft.com/office/officeart/2018/2/layout/IconVerticalSolidList"/>
    <dgm:cxn modelId="{0C142710-A468-4CD1-9224-0E2C9F37B1C0}" type="presParOf" srcId="{D8205827-443F-4CA7-B793-3F468AB5D8BE}" destId="{30E4F047-A37E-4A54-A3B3-34347B87A28C}" srcOrd="1" destOrd="0" presId="urn:microsoft.com/office/officeart/2018/2/layout/IconVerticalSolidList"/>
    <dgm:cxn modelId="{5D76512A-9EB9-4ACC-B05E-1407131C980B}" type="presParOf" srcId="{D8205827-443F-4CA7-B793-3F468AB5D8BE}" destId="{21B21A65-C3A5-4D2C-B4AE-40A047CE0E73}" srcOrd="2" destOrd="0" presId="urn:microsoft.com/office/officeart/2018/2/layout/IconVerticalSolidList"/>
    <dgm:cxn modelId="{8F0AC159-413E-4AC5-A5DE-FC96A7AFFF92}" type="presParOf" srcId="{D8205827-443F-4CA7-B793-3F468AB5D8BE}" destId="{2F06D3D4-133E-4974-B417-569270855BF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45DC72-A40E-440A-9B72-EF8946A8465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CAF81-7F0D-47EC-9BC3-58DE9B99B6F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MACHINE THE THREE GRAIN CASING</a:t>
          </a:r>
          <a:endParaRPr lang="en-US"/>
        </a:p>
      </dgm:t>
    </dgm:pt>
    <dgm:pt modelId="{194EE785-619B-4C66-9710-663E17647154}" type="parTrans" cxnId="{3189F0F2-C4BC-4097-931E-0B654FD0C685}">
      <dgm:prSet/>
      <dgm:spPr/>
      <dgm:t>
        <a:bodyPr/>
        <a:lstStyle/>
        <a:p>
          <a:endParaRPr lang="en-US"/>
        </a:p>
      </dgm:t>
    </dgm:pt>
    <dgm:pt modelId="{F49A7B17-5F18-4072-BBFC-5C3EEB3F31A5}" type="sibTrans" cxnId="{3189F0F2-C4BC-4097-931E-0B654FD0C685}">
      <dgm:prSet/>
      <dgm:spPr/>
      <dgm:t>
        <a:bodyPr/>
        <a:lstStyle/>
        <a:p>
          <a:endParaRPr lang="en-US"/>
        </a:p>
      </dgm:t>
    </dgm:pt>
    <dgm:pt modelId="{5266033C-3097-46CE-B3E3-44FF7F0056B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COOK TWO GRAINS</a:t>
          </a:r>
          <a:endParaRPr lang="en-US"/>
        </a:p>
      </dgm:t>
    </dgm:pt>
    <dgm:pt modelId="{74E555A7-55D8-46D7-8EC8-2CDA633A35BD}" type="parTrans" cxnId="{79408CB9-E79F-4199-87E5-429921D942EE}">
      <dgm:prSet/>
      <dgm:spPr/>
      <dgm:t>
        <a:bodyPr/>
        <a:lstStyle/>
        <a:p>
          <a:endParaRPr lang="en-US"/>
        </a:p>
      </dgm:t>
    </dgm:pt>
    <dgm:pt modelId="{8E12DCFE-D0FA-4537-AC7F-D0833EAEBFAA}" type="sibTrans" cxnId="{79408CB9-E79F-4199-87E5-429921D942EE}">
      <dgm:prSet/>
      <dgm:spPr/>
      <dgm:t>
        <a:bodyPr/>
        <a:lstStyle/>
        <a:p>
          <a:endParaRPr lang="en-US"/>
        </a:p>
      </dgm:t>
    </dgm:pt>
    <dgm:pt modelId="{146A8047-7C9F-44BB-8B8D-469E7083DAB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3D PRINT MOTOR HOLDER AND CASTING TOOLS</a:t>
          </a:r>
          <a:endParaRPr lang="en-US"/>
        </a:p>
      </dgm:t>
    </dgm:pt>
    <dgm:pt modelId="{2A692C65-EB18-45AD-953A-473998D3F5E7}" type="parTrans" cxnId="{85F31ED3-8298-4E16-8BC6-7D8CC75EBD2A}">
      <dgm:prSet/>
      <dgm:spPr/>
      <dgm:t>
        <a:bodyPr/>
        <a:lstStyle/>
        <a:p>
          <a:endParaRPr lang="en-US"/>
        </a:p>
      </dgm:t>
    </dgm:pt>
    <dgm:pt modelId="{AA7EDC43-4A5F-4D79-87F6-3D697B33AB27}" type="sibTrans" cxnId="{85F31ED3-8298-4E16-8BC6-7D8CC75EBD2A}">
      <dgm:prSet/>
      <dgm:spPr/>
      <dgm:t>
        <a:bodyPr/>
        <a:lstStyle/>
        <a:p>
          <a:endParaRPr lang="en-US"/>
        </a:p>
      </dgm:t>
    </dgm:pt>
    <dgm:pt modelId="{D3456318-6E36-470A-ABBF-542CB109885F}" type="pres">
      <dgm:prSet presAssocID="{1F45DC72-A40E-440A-9B72-EF8946A8465C}" presName="root" presStyleCnt="0">
        <dgm:presLayoutVars>
          <dgm:dir/>
          <dgm:resizeHandles val="exact"/>
        </dgm:presLayoutVars>
      </dgm:prSet>
      <dgm:spPr/>
    </dgm:pt>
    <dgm:pt modelId="{8C4638DB-0794-4599-AB82-A77935839490}" type="pres">
      <dgm:prSet presAssocID="{C93CAF81-7F0D-47EC-9BC3-58DE9B99B6FC}" presName="compNode" presStyleCnt="0"/>
      <dgm:spPr/>
    </dgm:pt>
    <dgm:pt modelId="{CFCEDCB6-1ED1-4C91-A078-820359FC775A}" type="pres">
      <dgm:prSet presAssocID="{C93CAF81-7F0D-47EC-9BC3-58DE9B99B6FC}" presName="bgRect" presStyleLbl="bgShp" presStyleIdx="0" presStyleCnt="3"/>
      <dgm:spPr/>
    </dgm:pt>
    <dgm:pt modelId="{093D6FF2-558C-42BE-A94F-8BF8E43F3F52}" type="pres">
      <dgm:prSet presAssocID="{C93CAF81-7F0D-47EC-9BC3-58DE9B99B6F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6C39F37-C2D7-462F-9B49-CB46088F6A4F}" type="pres">
      <dgm:prSet presAssocID="{C93CAF81-7F0D-47EC-9BC3-58DE9B99B6FC}" presName="spaceRect" presStyleCnt="0"/>
      <dgm:spPr/>
    </dgm:pt>
    <dgm:pt modelId="{FEF658D5-7E76-45AA-A976-85AE8E2F2E57}" type="pres">
      <dgm:prSet presAssocID="{C93CAF81-7F0D-47EC-9BC3-58DE9B99B6FC}" presName="parTx" presStyleLbl="revTx" presStyleIdx="0" presStyleCnt="3">
        <dgm:presLayoutVars>
          <dgm:chMax val="0"/>
          <dgm:chPref val="0"/>
        </dgm:presLayoutVars>
      </dgm:prSet>
      <dgm:spPr/>
    </dgm:pt>
    <dgm:pt modelId="{74184AFE-1E0E-4DC1-9404-FD53371AD721}" type="pres">
      <dgm:prSet presAssocID="{F49A7B17-5F18-4072-BBFC-5C3EEB3F31A5}" presName="sibTrans" presStyleCnt="0"/>
      <dgm:spPr/>
    </dgm:pt>
    <dgm:pt modelId="{8804904A-972D-4C8B-B634-2B21791CA358}" type="pres">
      <dgm:prSet presAssocID="{5266033C-3097-46CE-B3E3-44FF7F0056BF}" presName="compNode" presStyleCnt="0"/>
      <dgm:spPr/>
    </dgm:pt>
    <dgm:pt modelId="{CD3C55EE-FD45-43E3-B0C6-7BF262881C86}" type="pres">
      <dgm:prSet presAssocID="{5266033C-3097-46CE-B3E3-44FF7F0056BF}" presName="bgRect" presStyleLbl="bgShp" presStyleIdx="1" presStyleCnt="3"/>
      <dgm:spPr/>
    </dgm:pt>
    <dgm:pt modelId="{93825EA8-D6BF-4EA3-9F35-55E77A1DF694}" type="pres">
      <dgm:prSet presAssocID="{5266033C-3097-46CE-B3E3-44FF7F0056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k and knife"/>
        </a:ext>
      </dgm:extLst>
    </dgm:pt>
    <dgm:pt modelId="{3FBCB0B6-B1FC-48A0-8F74-7EDE7042FDAF}" type="pres">
      <dgm:prSet presAssocID="{5266033C-3097-46CE-B3E3-44FF7F0056BF}" presName="spaceRect" presStyleCnt="0"/>
      <dgm:spPr/>
    </dgm:pt>
    <dgm:pt modelId="{6428FD73-43AA-4AE7-9916-910559EA3DCB}" type="pres">
      <dgm:prSet presAssocID="{5266033C-3097-46CE-B3E3-44FF7F0056BF}" presName="parTx" presStyleLbl="revTx" presStyleIdx="1" presStyleCnt="3">
        <dgm:presLayoutVars>
          <dgm:chMax val="0"/>
          <dgm:chPref val="0"/>
        </dgm:presLayoutVars>
      </dgm:prSet>
      <dgm:spPr/>
    </dgm:pt>
    <dgm:pt modelId="{F898DF81-41F2-4609-BFC5-3F5F48A737A5}" type="pres">
      <dgm:prSet presAssocID="{8E12DCFE-D0FA-4537-AC7F-D0833EAEBFAA}" presName="sibTrans" presStyleCnt="0"/>
      <dgm:spPr/>
    </dgm:pt>
    <dgm:pt modelId="{772EBA96-973A-41DB-9319-CF5951149042}" type="pres">
      <dgm:prSet presAssocID="{146A8047-7C9F-44BB-8B8D-469E7083DAB1}" presName="compNode" presStyleCnt="0"/>
      <dgm:spPr/>
    </dgm:pt>
    <dgm:pt modelId="{A3A8ECD1-D772-4267-A38A-C11653ABACC7}" type="pres">
      <dgm:prSet presAssocID="{146A8047-7C9F-44BB-8B8D-469E7083DAB1}" presName="bgRect" presStyleLbl="bgShp" presStyleIdx="2" presStyleCnt="3"/>
      <dgm:spPr/>
    </dgm:pt>
    <dgm:pt modelId="{B7EC8038-6E89-409F-94A0-DA1AFEAF321C}" type="pres">
      <dgm:prSet presAssocID="{146A8047-7C9F-44BB-8B8D-469E7083DA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C91569CA-6535-43BA-8754-3ADBFE364EED}" type="pres">
      <dgm:prSet presAssocID="{146A8047-7C9F-44BB-8B8D-469E7083DAB1}" presName="spaceRect" presStyleCnt="0"/>
      <dgm:spPr/>
    </dgm:pt>
    <dgm:pt modelId="{0684D2FF-28AB-4300-B430-CF2D129A6564}" type="pres">
      <dgm:prSet presAssocID="{146A8047-7C9F-44BB-8B8D-469E7083DA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460890D-D8A2-41EC-A091-C5D9D16C9AAD}" type="presOf" srcId="{5266033C-3097-46CE-B3E3-44FF7F0056BF}" destId="{6428FD73-43AA-4AE7-9916-910559EA3DCB}" srcOrd="0" destOrd="0" presId="urn:microsoft.com/office/officeart/2018/2/layout/IconVerticalSolidList"/>
    <dgm:cxn modelId="{E2E3B774-CE9D-4BE3-BBDB-B023525B5E6E}" type="presOf" srcId="{146A8047-7C9F-44BB-8B8D-469E7083DAB1}" destId="{0684D2FF-28AB-4300-B430-CF2D129A6564}" srcOrd="0" destOrd="0" presId="urn:microsoft.com/office/officeart/2018/2/layout/IconVerticalSolidList"/>
    <dgm:cxn modelId="{118B5876-FE4F-44FC-B21C-68E575FC787E}" type="presOf" srcId="{C93CAF81-7F0D-47EC-9BC3-58DE9B99B6FC}" destId="{FEF658D5-7E76-45AA-A976-85AE8E2F2E57}" srcOrd="0" destOrd="0" presId="urn:microsoft.com/office/officeart/2018/2/layout/IconVerticalSolidList"/>
    <dgm:cxn modelId="{79408CB9-E79F-4199-87E5-429921D942EE}" srcId="{1F45DC72-A40E-440A-9B72-EF8946A8465C}" destId="{5266033C-3097-46CE-B3E3-44FF7F0056BF}" srcOrd="1" destOrd="0" parTransId="{74E555A7-55D8-46D7-8EC8-2CDA633A35BD}" sibTransId="{8E12DCFE-D0FA-4537-AC7F-D0833EAEBFAA}"/>
    <dgm:cxn modelId="{85F31ED3-8298-4E16-8BC6-7D8CC75EBD2A}" srcId="{1F45DC72-A40E-440A-9B72-EF8946A8465C}" destId="{146A8047-7C9F-44BB-8B8D-469E7083DAB1}" srcOrd="2" destOrd="0" parTransId="{2A692C65-EB18-45AD-953A-473998D3F5E7}" sibTransId="{AA7EDC43-4A5F-4D79-87F6-3D697B33AB27}"/>
    <dgm:cxn modelId="{3189F0F2-C4BC-4097-931E-0B654FD0C685}" srcId="{1F45DC72-A40E-440A-9B72-EF8946A8465C}" destId="{C93CAF81-7F0D-47EC-9BC3-58DE9B99B6FC}" srcOrd="0" destOrd="0" parTransId="{194EE785-619B-4C66-9710-663E17647154}" sibTransId="{F49A7B17-5F18-4072-BBFC-5C3EEB3F31A5}"/>
    <dgm:cxn modelId="{75CA07F8-C939-42D3-9676-0D4432F828C4}" type="presOf" srcId="{1F45DC72-A40E-440A-9B72-EF8946A8465C}" destId="{D3456318-6E36-470A-ABBF-542CB109885F}" srcOrd="0" destOrd="0" presId="urn:microsoft.com/office/officeart/2018/2/layout/IconVerticalSolidList"/>
    <dgm:cxn modelId="{B2D8044A-10BA-4A4C-A84F-F2B716BE5776}" type="presParOf" srcId="{D3456318-6E36-470A-ABBF-542CB109885F}" destId="{8C4638DB-0794-4599-AB82-A77935839490}" srcOrd="0" destOrd="0" presId="urn:microsoft.com/office/officeart/2018/2/layout/IconVerticalSolidList"/>
    <dgm:cxn modelId="{882810FB-B10E-407C-9D3C-F3E266ECE012}" type="presParOf" srcId="{8C4638DB-0794-4599-AB82-A77935839490}" destId="{CFCEDCB6-1ED1-4C91-A078-820359FC775A}" srcOrd="0" destOrd="0" presId="urn:microsoft.com/office/officeart/2018/2/layout/IconVerticalSolidList"/>
    <dgm:cxn modelId="{79DC8299-A403-4158-B376-865E80EEAC9F}" type="presParOf" srcId="{8C4638DB-0794-4599-AB82-A77935839490}" destId="{093D6FF2-558C-42BE-A94F-8BF8E43F3F52}" srcOrd="1" destOrd="0" presId="urn:microsoft.com/office/officeart/2018/2/layout/IconVerticalSolidList"/>
    <dgm:cxn modelId="{906E3DE2-F525-4BBD-B020-EDC0A04AFE1E}" type="presParOf" srcId="{8C4638DB-0794-4599-AB82-A77935839490}" destId="{46C39F37-C2D7-462F-9B49-CB46088F6A4F}" srcOrd="2" destOrd="0" presId="urn:microsoft.com/office/officeart/2018/2/layout/IconVerticalSolidList"/>
    <dgm:cxn modelId="{AC9A7E01-4C94-4C6E-92ED-C2571D2BD796}" type="presParOf" srcId="{8C4638DB-0794-4599-AB82-A77935839490}" destId="{FEF658D5-7E76-45AA-A976-85AE8E2F2E57}" srcOrd="3" destOrd="0" presId="urn:microsoft.com/office/officeart/2018/2/layout/IconVerticalSolidList"/>
    <dgm:cxn modelId="{9EA86D3D-3D58-400E-B461-05BAC0B25494}" type="presParOf" srcId="{D3456318-6E36-470A-ABBF-542CB109885F}" destId="{74184AFE-1E0E-4DC1-9404-FD53371AD721}" srcOrd="1" destOrd="0" presId="urn:microsoft.com/office/officeart/2018/2/layout/IconVerticalSolidList"/>
    <dgm:cxn modelId="{786E51F0-8179-4441-A05E-8F9FF3EC5521}" type="presParOf" srcId="{D3456318-6E36-470A-ABBF-542CB109885F}" destId="{8804904A-972D-4C8B-B634-2B21791CA358}" srcOrd="2" destOrd="0" presId="urn:microsoft.com/office/officeart/2018/2/layout/IconVerticalSolidList"/>
    <dgm:cxn modelId="{CCDA41D3-06B0-4B03-9F74-01C13A43963D}" type="presParOf" srcId="{8804904A-972D-4C8B-B634-2B21791CA358}" destId="{CD3C55EE-FD45-43E3-B0C6-7BF262881C86}" srcOrd="0" destOrd="0" presId="urn:microsoft.com/office/officeart/2018/2/layout/IconVerticalSolidList"/>
    <dgm:cxn modelId="{2ABBE70C-8E07-49A7-8594-CC09ECB49557}" type="presParOf" srcId="{8804904A-972D-4C8B-B634-2B21791CA358}" destId="{93825EA8-D6BF-4EA3-9F35-55E77A1DF694}" srcOrd="1" destOrd="0" presId="urn:microsoft.com/office/officeart/2018/2/layout/IconVerticalSolidList"/>
    <dgm:cxn modelId="{19DD0E08-D642-4027-B7BF-E8EF18963A5B}" type="presParOf" srcId="{8804904A-972D-4C8B-B634-2B21791CA358}" destId="{3FBCB0B6-B1FC-48A0-8F74-7EDE7042FDAF}" srcOrd="2" destOrd="0" presId="urn:microsoft.com/office/officeart/2018/2/layout/IconVerticalSolidList"/>
    <dgm:cxn modelId="{15CDEDF6-4665-4E4E-A2C0-33F0253FA43C}" type="presParOf" srcId="{8804904A-972D-4C8B-B634-2B21791CA358}" destId="{6428FD73-43AA-4AE7-9916-910559EA3DCB}" srcOrd="3" destOrd="0" presId="urn:microsoft.com/office/officeart/2018/2/layout/IconVerticalSolidList"/>
    <dgm:cxn modelId="{D8D8D0CD-4280-4652-A31C-03D8C1FE16E7}" type="presParOf" srcId="{D3456318-6E36-470A-ABBF-542CB109885F}" destId="{F898DF81-41F2-4609-BFC5-3F5F48A737A5}" srcOrd="3" destOrd="0" presId="urn:microsoft.com/office/officeart/2018/2/layout/IconVerticalSolidList"/>
    <dgm:cxn modelId="{2BB8D47A-F4D2-4A73-B015-BD0BDF344050}" type="presParOf" srcId="{D3456318-6E36-470A-ABBF-542CB109885F}" destId="{772EBA96-973A-41DB-9319-CF5951149042}" srcOrd="4" destOrd="0" presId="urn:microsoft.com/office/officeart/2018/2/layout/IconVerticalSolidList"/>
    <dgm:cxn modelId="{658F541E-B643-44B9-A436-537DD7262297}" type="presParOf" srcId="{772EBA96-973A-41DB-9319-CF5951149042}" destId="{A3A8ECD1-D772-4267-A38A-C11653ABACC7}" srcOrd="0" destOrd="0" presId="urn:microsoft.com/office/officeart/2018/2/layout/IconVerticalSolidList"/>
    <dgm:cxn modelId="{33D07BA3-B6AC-4064-81E2-86F6F69CA435}" type="presParOf" srcId="{772EBA96-973A-41DB-9319-CF5951149042}" destId="{B7EC8038-6E89-409F-94A0-DA1AFEAF321C}" srcOrd="1" destOrd="0" presId="urn:microsoft.com/office/officeart/2018/2/layout/IconVerticalSolidList"/>
    <dgm:cxn modelId="{93ABCFBD-6667-440E-AAC9-9B1A06C0A287}" type="presParOf" srcId="{772EBA96-973A-41DB-9319-CF5951149042}" destId="{C91569CA-6535-43BA-8754-3ADBFE364EED}" srcOrd="2" destOrd="0" presId="urn:microsoft.com/office/officeart/2018/2/layout/IconVerticalSolidList"/>
    <dgm:cxn modelId="{898B0B14-E64A-4594-A909-50A6AF7819B5}" type="presParOf" srcId="{772EBA96-973A-41DB-9319-CF5951149042}" destId="{0684D2FF-28AB-4300-B430-CF2D129A65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04A51-45EF-4599-B1C4-40BCCF435F77}">
      <dsp:nvSpPr>
        <dsp:cNvPr id="0" name=""/>
        <dsp:cNvSpPr/>
      </dsp:nvSpPr>
      <dsp:spPr>
        <a:xfrm>
          <a:off x="0" y="594"/>
          <a:ext cx="6172199" cy="1392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D7EB4-6C47-4C37-990F-1B748B1B223B}">
      <dsp:nvSpPr>
        <dsp:cNvPr id="0" name=""/>
        <dsp:cNvSpPr/>
      </dsp:nvSpPr>
      <dsp:spPr>
        <a:xfrm>
          <a:off x="421117" y="313822"/>
          <a:ext cx="765668" cy="765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F367EB-DCE9-42E0-969B-BAF8B3FD2606}">
      <dsp:nvSpPr>
        <dsp:cNvPr id="0" name=""/>
        <dsp:cNvSpPr/>
      </dsp:nvSpPr>
      <dsp:spPr>
        <a:xfrm>
          <a:off x="1607903" y="594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1. COOK 2 FULL GRAINS</a:t>
          </a:r>
          <a:endParaRPr lang="en-US" sz="2500" kern="1200"/>
        </a:p>
      </dsp:txBody>
      <dsp:txXfrm>
        <a:off x="1607903" y="594"/>
        <a:ext cx="4564296" cy="1392124"/>
      </dsp:txXfrm>
    </dsp:sp>
    <dsp:sp modelId="{A0BD0AB8-8D98-43C6-8BD0-CB7C6B14CF80}">
      <dsp:nvSpPr>
        <dsp:cNvPr id="0" name=""/>
        <dsp:cNvSpPr/>
      </dsp:nvSpPr>
      <dsp:spPr>
        <a:xfrm>
          <a:off x="0" y="1740750"/>
          <a:ext cx="6172199" cy="1392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4C211E-49FD-468A-9EBA-2CF2105B07F5}">
      <dsp:nvSpPr>
        <dsp:cNvPr id="0" name=""/>
        <dsp:cNvSpPr/>
      </dsp:nvSpPr>
      <dsp:spPr>
        <a:xfrm>
          <a:off x="421117" y="2053978"/>
          <a:ext cx="765668" cy="765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C3DF6B-9FA5-4EAE-A762-F7AE1D4A5410}">
      <dsp:nvSpPr>
        <dsp:cNvPr id="0" name=""/>
        <dsp:cNvSpPr/>
      </dsp:nvSpPr>
      <dsp:spPr>
        <a:xfrm>
          <a:off x="1607903" y="1740750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2. CONDUCT 3RD 2 GRAIN STATIC TEST.</a:t>
          </a:r>
          <a:endParaRPr lang="en-US" sz="2500" kern="1200"/>
        </a:p>
      </dsp:txBody>
      <dsp:txXfrm>
        <a:off x="1607903" y="1740750"/>
        <a:ext cx="4564296" cy="1392124"/>
      </dsp:txXfrm>
    </dsp:sp>
    <dsp:sp modelId="{F75EEC9C-48DC-4508-BF52-5D3C2A502E28}">
      <dsp:nvSpPr>
        <dsp:cNvPr id="0" name=""/>
        <dsp:cNvSpPr/>
      </dsp:nvSpPr>
      <dsp:spPr>
        <a:xfrm>
          <a:off x="0" y="3480905"/>
          <a:ext cx="6172199" cy="1392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4F047-A37E-4A54-A3B3-34347B87A28C}">
      <dsp:nvSpPr>
        <dsp:cNvPr id="0" name=""/>
        <dsp:cNvSpPr/>
      </dsp:nvSpPr>
      <dsp:spPr>
        <a:xfrm>
          <a:off x="421117" y="3794133"/>
          <a:ext cx="765668" cy="765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06D3D4-133E-4974-B417-569270855BFE}">
      <dsp:nvSpPr>
        <dsp:cNvPr id="0" name=""/>
        <dsp:cNvSpPr/>
      </dsp:nvSpPr>
      <dsp:spPr>
        <a:xfrm>
          <a:off x="1607903" y="3480905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0" i="0" kern="1200"/>
            <a:t>3. FINISH UP ON THE 3 GRAIN MOTOR.</a:t>
          </a:r>
          <a:endParaRPr lang="en-US" sz="2500" kern="1200"/>
        </a:p>
      </dsp:txBody>
      <dsp:txXfrm>
        <a:off x="1607903" y="3480905"/>
        <a:ext cx="4564296" cy="1392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EDCB6-1ED1-4C91-A078-820359FC775A}">
      <dsp:nvSpPr>
        <dsp:cNvPr id="0" name=""/>
        <dsp:cNvSpPr/>
      </dsp:nvSpPr>
      <dsp:spPr>
        <a:xfrm>
          <a:off x="0" y="594"/>
          <a:ext cx="6172199" cy="1392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D6FF2-558C-42BE-A94F-8BF8E43F3F52}">
      <dsp:nvSpPr>
        <dsp:cNvPr id="0" name=""/>
        <dsp:cNvSpPr/>
      </dsp:nvSpPr>
      <dsp:spPr>
        <a:xfrm>
          <a:off x="421117" y="313822"/>
          <a:ext cx="765668" cy="765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658D5-7E76-45AA-A976-85AE8E2F2E57}">
      <dsp:nvSpPr>
        <dsp:cNvPr id="0" name=""/>
        <dsp:cNvSpPr/>
      </dsp:nvSpPr>
      <dsp:spPr>
        <a:xfrm>
          <a:off x="1607903" y="594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MACHINE THE THREE GRAIN CASING</a:t>
          </a:r>
          <a:endParaRPr lang="en-US" sz="2500" kern="1200"/>
        </a:p>
      </dsp:txBody>
      <dsp:txXfrm>
        <a:off x="1607903" y="594"/>
        <a:ext cx="4564296" cy="1392124"/>
      </dsp:txXfrm>
    </dsp:sp>
    <dsp:sp modelId="{CD3C55EE-FD45-43E3-B0C6-7BF262881C86}">
      <dsp:nvSpPr>
        <dsp:cNvPr id="0" name=""/>
        <dsp:cNvSpPr/>
      </dsp:nvSpPr>
      <dsp:spPr>
        <a:xfrm>
          <a:off x="0" y="1740750"/>
          <a:ext cx="6172199" cy="1392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825EA8-D6BF-4EA3-9F35-55E77A1DF694}">
      <dsp:nvSpPr>
        <dsp:cNvPr id="0" name=""/>
        <dsp:cNvSpPr/>
      </dsp:nvSpPr>
      <dsp:spPr>
        <a:xfrm>
          <a:off x="421117" y="2053978"/>
          <a:ext cx="765668" cy="7656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8FD73-43AA-4AE7-9916-910559EA3DCB}">
      <dsp:nvSpPr>
        <dsp:cNvPr id="0" name=""/>
        <dsp:cNvSpPr/>
      </dsp:nvSpPr>
      <dsp:spPr>
        <a:xfrm>
          <a:off x="1607903" y="1740750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COOK TWO GRAINS</a:t>
          </a:r>
          <a:endParaRPr lang="en-US" sz="2500" kern="1200"/>
        </a:p>
      </dsp:txBody>
      <dsp:txXfrm>
        <a:off x="1607903" y="1740750"/>
        <a:ext cx="4564296" cy="1392124"/>
      </dsp:txXfrm>
    </dsp:sp>
    <dsp:sp modelId="{A3A8ECD1-D772-4267-A38A-C11653ABACC7}">
      <dsp:nvSpPr>
        <dsp:cNvPr id="0" name=""/>
        <dsp:cNvSpPr/>
      </dsp:nvSpPr>
      <dsp:spPr>
        <a:xfrm>
          <a:off x="0" y="3480905"/>
          <a:ext cx="6172199" cy="13921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C8038-6E89-409F-94A0-DA1AFEAF321C}">
      <dsp:nvSpPr>
        <dsp:cNvPr id="0" name=""/>
        <dsp:cNvSpPr/>
      </dsp:nvSpPr>
      <dsp:spPr>
        <a:xfrm>
          <a:off x="421117" y="3794133"/>
          <a:ext cx="765668" cy="7656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84D2FF-28AB-4300-B430-CF2D129A6564}">
      <dsp:nvSpPr>
        <dsp:cNvPr id="0" name=""/>
        <dsp:cNvSpPr/>
      </dsp:nvSpPr>
      <dsp:spPr>
        <a:xfrm>
          <a:off x="1607903" y="3480905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3D PRINT MOTOR HOLDER AND CASTING TOOLS</a:t>
          </a:r>
          <a:endParaRPr lang="en-US" sz="2500" kern="1200"/>
        </a:p>
      </dsp:txBody>
      <dsp:txXfrm>
        <a:off x="1607903" y="3480905"/>
        <a:ext cx="4564296" cy="1392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49D6-2F90-406E-83B8-10A1E6EF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83677-DBFC-4068-AE00-ECA50A0BE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1DBC5-1658-4C28-B065-EC1F1A193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CB7EA-04C8-42AE-904C-5736E447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A794F-2AE7-413D-AFF7-F24F8987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67956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C4E0-1549-4947-BAED-13101E3C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4C1768-E8FC-4DCE-BCDE-9FD05A75E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4CFDE-DF2D-4677-9B61-7DD08726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E629D-0750-4C24-922E-A02C22185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97049-0A6C-46FA-B0E6-61FB537DB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97381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DE193-8C66-4F1D-8309-B42B1C4D77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E332ED-4EBF-4215-A045-A51B97CF33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B23763-D478-4A98-A868-8CB08564D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2AF6F4-4409-42BD-A83A-D851AB41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BDDDC-1471-45A9-A70C-DEBDFBC19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86866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CE05-C9E9-4C67-B71E-69579F52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1AEA-629F-4A24-8824-DEDDDAD3D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A6FD7-7F3C-4B46-8800-6B0A3AC14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73123C-8EFC-4A9B-B31D-214D278DE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5C526-51C7-43DD-9052-0EE8E143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46972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5069A-1C2C-40FF-B3C8-88C6A00CC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5C5D2-784F-4E99-A91F-90566DFC31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6A5A6-3FA6-4375-88B1-CA0B689BC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65F51-EC8F-41F5-8255-C9BEB90E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13DD1-7B5C-4C69-A373-2EB25806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02555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5219C-FC33-4723-A1C5-B2CB1347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44715-B100-4701-A8F2-7B9B3AD685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93DD7D-2037-403D-8AD4-03A50D00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B6E38-F153-4E6C-A19F-75340698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5ABC4-12A1-4D8C-A327-2082B28F7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1452E-24FB-4EC5-AFFE-AEBBC8FE3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4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49F81-B9C4-4482-96F4-B95CC047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79B87-F558-4CC3-9488-A751E707F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DEC06-3D64-4D19-80B1-08E00510A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11E0CD-3E45-4835-8EC0-FE536CB253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F877B5-399E-4224-879D-D707642266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CB849-4D8A-44A3-A265-EA5D1994A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E17395-C35E-4861-94A5-472A1BD6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AEFCC-3985-4514-A08C-EA1641F0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49863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084C9-A6FA-4FAE-ABDD-9850643E6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B15483-F560-4DD2-8846-27C86B33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D3807-77B4-4837-A0D7-9B0A9C6D3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5C6706-022B-4832-9578-7FBE78FB2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50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23588A-BDE7-4DEC-AC01-44BA79345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53C97D-0684-4A36-BFEE-D219B8EF0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E3E56-4E1D-42F2-90D7-27D94683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21388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EA7B-F9A2-44BB-A503-2F836E54E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C212C-5DFF-40D1-96F3-4861191A8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3111E-E51C-4DB2-B75B-803E7444B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B0D85-39FB-4E98-ACD0-77167AAF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69A37D-60A5-4752-842F-01BE00EA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026D4-00E5-4BEE-899E-C24AFB2A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7786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685A9-6AC4-40BB-9686-B07630211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7234B-EC43-46E7-AB95-7E27DBF690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093B23-6347-40D2-A9C7-0DF4AC30E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9DFCC-F011-4A1A-9394-BBDA1F79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55204E-C973-4B8F-8627-C5DB8E68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79A0B-F06C-479B-BF84-C79CBB9E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3670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F5DC0B-8B0F-4A3D-871E-7A99FF60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071E8-2271-4ADC-9B75-D4A52CA1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5F029-8FE0-47E1-AAAF-EE720F0EF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68AAA-E3F9-4647-83A3-5FD4A717F0DF}" type="datetimeFigureOut">
              <a:rPr lang="en-KE" smtClean="0"/>
              <a:t>28/07/2023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235CD-8929-4752-86C3-8768725BA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C0819-2756-4CF3-B505-B301756A38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AC7B2-7B2C-48D5-9BC9-0D1613E750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79229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A35E6-395E-6456-7073-31715CE326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760" b="56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D4DD67-5A4E-49DB-A047-5A7E508CA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12 SOLID TEAM REPORT</a:t>
            </a:r>
            <a:br>
              <a:rPr lang="en-US" dirty="0">
                <a:solidFill>
                  <a:srgbClr val="FFFFFF"/>
                </a:solidFill>
              </a:rPr>
            </a:br>
            <a:endParaRPr lang="en-KE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B2709-FB2E-4B86-8187-13E7F2ECE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BATCH 2</a:t>
            </a:r>
          </a:p>
          <a:p>
            <a:endParaRPr lang="en-K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45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7B3C5-5A95-4CA0-8201-B72B666A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STATIC TEST RESULTS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14517-FA09-4A35-9CFD-FA4231E5F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Peak thrust:  181.4N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Total impulse: 459.15Ns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Content Placeholder 5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2120F38-BF3D-4125-AB4C-772723C53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1" y="830708"/>
            <a:ext cx="8084688" cy="483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6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0531A-5C09-4F45-8E11-043EC192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THEORETICAL VS ACTUAL THRUST CURVE</a:t>
            </a:r>
            <a:endParaRPr lang="en-KE" dirty="0"/>
          </a:p>
        </p:txBody>
      </p:sp>
      <p:pic>
        <p:nvPicPr>
          <p:cNvPr id="6" name="Content Placeholder 5" descr="A graph of a curve&#10;&#10;Description automatically generated">
            <a:extLst>
              <a:ext uri="{FF2B5EF4-FFF2-40B4-BE49-F238E27FC236}">
                <a16:creationId xmlns:a16="http://schemas.microsoft.com/office/drawing/2014/main" id="{5613EF6E-A731-42E1-97C7-C552C3B5E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80099"/>
            <a:ext cx="6172200" cy="4088277"/>
          </a:xfr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DC6D2F-56C5-4789-AFDE-D7F54BEB2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Peak thrust:  181.4N vs 400N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200" dirty="0"/>
              <a:t>Total impulse: 459.15Ns vs 1002.23Ns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366320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machine with a red object on top&#10;&#10;Description automatically generated">
            <a:extLst>
              <a:ext uri="{FF2B5EF4-FFF2-40B4-BE49-F238E27FC236}">
                <a16:creationId xmlns:a16="http://schemas.microsoft.com/office/drawing/2014/main" id="{EBEEAEEC-EFA6-482C-AA6F-5CD9D13D6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58" r="9092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4104FB-506F-4C56-A693-C3444855F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CHALLENGE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7BA78-24C4-4EBC-AF79-353F4A524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Failed 3D print of the motor holder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77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F81D0-15CD-4F1A-8767-60F26B52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GB" dirty="0"/>
              <a:t>NEXT WEEK’S OBJECTIVES</a:t>
            </a:r>
            <a:endParaRPr lang="en-KE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F00CEC8-62C5-3CC1-9946-D4D765402DE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300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10E19-B420-41BE-9C33-EDDCE62EF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THANK YOU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216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CBD58E-2DCB-4970-A6CE-44B4D9BC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WEEKLY OBJECTIVES</a:t>
            </a:r>
            <a:endParaRPr lang="en-KE" dirty="0"/>
          </a:p>
        </p:txBody>
      </p:sp>
      <p:graphicFrame>
        <p:nvGraphicFramePr>
          <p:cNvPr id="19" name="Content Placeholder 4">
            <a:extLst>
              <a:ext uri="{FF2B5EF4-FFF2-40B4-BE49-F238E27FC236}">
                <a16:creationId xmlns:a16="http://schemas.microsoft.com/office/drawing/2014/main" id="{96807C61-89A9-8B72-4AA6-03021290E6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82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5D8E3-1851-4B3E-A57C-D99FEF61A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52697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COOKING TWO GRAINS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15">
            <a:extLst>
              <a:ext uri="{FF2B5EF4-FFF2-40B4-BE49-F238E27FC236}">
                <a16:creationId xmlns:a16="http://schemas.microsoft.com/office/drawing/2014/main" id="{257A9E2B-E6AC-F62A-2C61-0B69D1499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526973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1200" b="0" i="0" dirty="0">
                <a:solidFill>
                  <a:srgbClr val="000000"/>
                </a:solidFill>
                <a:effectLst/>
                <a:latin typeface="Footlight MT"/>
              </a:rPr>
              <a:t>For the KNSB propellant, we used an oxidizer-fuel (O/F) ratio of 67/33</a:t>
            </a:r>
          </a:p>
          <a:p>
            <a:r>
              <a:rPr lang="en-GB" sz="1200" dirty="0">
                <a:solidFill>
                  <a:srgbClr val="000000"/>
                </a:solidFill>
                <a:latin typeface="Footlight MT"/>
              </a:rPr>
              <a:t>We added 1% iron(iii)oxide of the total mass</a:t>
            </a:r>
            <a:endParaRPr lang="en-US" sz="2000" dirty="0"/>
          </a:p>
        </p:txBody>
      </p:sp>
      <p:pic>
        <p:nvPicPr>
          <p:cNvPr id="6" name="Content Placeholder 5" descr="A group of men standing around a table&#10;&#10;Description automatically generated">
            <a:extLst>
              <a:ext uri="{FF2B5EF4-FFF2-40B4-BE49-F238E27FC236}">
                <a16:creationId xmlns:a16="http://schemas.microsoft.com/office/drawing/2014/main" id="{81BDA07B-4B63-4484-B434-84494102B5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9" b="3496"/>
          <a:stretch/>
        </p:blipFill>
        <p:spPr>
          <a:xfrm>
            <a:off x="6096001" y="1"/>
            <a:ext cx="3048000" cy="3429000"/>
          </a:xfrm>
          <a:prstGeom prst="rect">
            <a:avLst/>
          </a:prstGeom>
        </p:spPr>
      </p:pic>
      <p:pic>
        <p:nvPicPr>
          <p:cNvPr id="8" name="Picture 7" descr="A person using a tool to make a hot pot&#10;&#10;Description automatically generated">
            <a:extLst>
              <a:ext uri="{FF2B5EF4-FFF2-40B4-BE49-F238E27FC236}">
                <a16:creationId xmlns:a16="http://schemas.microsoft.com/office/drawing/2014/main" id="{A7F6D283-CFDF-4646-B498-C4E79F6F1F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9144000" y="10"/>
            <a:ext cx="3048000" cy="34289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50EF01-5D6F-45F3-B809-3A6196D628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4" b="4831"/>
          <a:stretch/>
        </p:blipFill>
        <p:spPr>
          <a:xfrm>
            <a:off x="9143999" y="3428990"/>
            <a:ext cx="3047999" cy="3429000"/>
          </a:xfrm>
          <a:prstGeom prst="rect">
            <a:avLst/>
          </a:prstGeom>
        </p:spPr>
      </p:pic>
      <p:pic>
        <p:nvPicPr>
          <p:cNvPr id="10" name="Picture 9" descr="A person cooking food on a pan&#10;&#10;Description automatically generated">
            <a:extLst>
              <a:ext uri="{FF2B5EF4-FFF2-40B4-BE49-F238E27FC236}">
                <a16:creationId xmlns:a16="http://schemas.microsoft.com/office/drawing/2014/main" id="{B1670D04-ADB3-4A5A-91D1-4AD9C80010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6096001" y="3428981"/>
            <a:ext cx="3048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10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4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102675-008D-42CD-BA3D-76EDB3D80E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8" name="Picture 7" descr="A digital display on a scale&#10;&#10;Description automatically generated">
            <a:extLst>
              <a:ext uri="{FF2B5EF4-FFF2-40B4-BE49-F238E27FC236}">
                <a16:creationId xmlns:a16="http://schemas.microsoft.com/office/drawing/2014/main" id="{590B9F43-119B-4DFB-B580-EEB08A7C31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" r="-2" b="3810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6" name="Content Placeholder 5" descr="A digital scale with a screen&#10;&#10;Description automatically generated">
            <a:extLst>
              <a:ext uri="{FF2B5EF4-FFF2-40B4-BE49-F238E27FC236}">
                <a16:creationId xmlns:a16="http://schemas.microsoft.com/office/drawing/2014/main" id="{A8129DCA-94E2-4677-B300-EFE6A3780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2" r="-2" b="13572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86E468-60B9-4225-B2A1-CD769EAF5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280720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PERFORMING MOISTURE TEST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B7B13-6270-469D-8F79-B4F28DA97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2258568"/>
            <a:ext cx="2807208" cy="392277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 sample of the propellant is placed into the moisture test analyzer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It heats the sample measuring the mass before and after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Using this change in mass it calculates the percentage of water in the sample</a:t>
            </a:r>
          </a:p>
          <a:p>
            <a:r>
              <a:rPr lang="en-US" sz="1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848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1D50F262-343C-4101-AB3C-9DA1072F7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3" descr="A pair of red rolls of toilet paper&#10;&#10;Description automatically generated">
            <a:extLst>
              <a:ext uri="{FF2B5EF4-FFF2-40B4-BE49-F238E27FC236}">
                <a16:creationId xmlns:a16="http://schemas.microsoft.com/office/drawing/2014/main" id="{A81C2478-FF9C-4DA2-A9D5-493E32CCD2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3" r="8321"/>
          <a:stretch/>
        </p:blipFill>
        <p:spPr>
          <a:xfrm>
            <a:off x="7816130" y="-2"/>
            <a:ext cx="4375870" cy="6858000"/>
          </a:xfrm>
          <a:custGeom>
            <a:avLst/>
            <a:gdLst/>
            <a:ahLst/>
            <a:cxnLst/>
            <a:rect l="l" t="t" r="r" b="b"/>
            <a:pathLst>
              <a:path w="4375870" h="6858000">
                <a:moveTo>
                  <a:pt x="4441" y="0"/>
                </a:moveTo>
                <a:lnTo>
                  <a:pt x="4375870" y="0"/>
                </a:lnTo>
                <a:lnTo>
                  <a:pt x="4375870" y="23"/>
                </a:lnTo>
                <a:lnTo>
                  <a:pt x="4375870" y="6858000"/>
                </a:lnTo>
                <a:lnTo>
                  <a:pt x="0" y="6858000"/>
                </a:lnTo>
                <a:lnTo>
                  <a:pt x="106674" y="6638378"/>
                </a:lnTo>
                <a:cubicBezTo>
                  <a:pt x="530028" y="5720938"/>
                  <a:pt x="777229" y="4614948"/>
                  <a:pt x="777229" y="3424428"/>
                </a:cubicBezTo>
                <a:cubicBezTo>
                  <a:pt x="777229" y="2233909"/>
                  <a:pt x="530028" y="1127919"/>
                  <a:pt x="106674" y="210478"/>
                </a:cubicBezTo>
                <a:close/>
              </a:path>
            </a:pathLst>
          </a:custGeom>
        </p:spPr>
      </p:pic>
      <p:pic>
        <p:nvPicPr>
          <p:cNvPr id="6" name="Picture 5" descr="A red rolls of paper on a scale&#10;&#10;Description automatically generated">
            <a:extLst>
              <a:ext uri="{FF2B5EF4-FFF2-40B4-BE49-F238E27FC236}">
                <a16:creationId xmlns:a16="http://schemas.microsoft.com/office/drawing/2014/main" id="{1ABB267B-36B7-42D7-9502-C50AB3D26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2"/>
          <a:stretch/>
        </p:blipFill>
        <p:spPr>
          <a:xfrm>
            <a:off x="3595404" y="33"/>
            <a:ext cx="4942298" cy="6857999"/>
          </a:xfrm>
          <a:custGeom>
            <a:avLst/>
            <a:gdLst/>
            <a:ahLst/>
            <a:cxnLst/>
            <a:rect l="l" t="t" r="r" b="b"/>
            <a:pathLst>
              <a:path w="4942298" h="6857999">
                <a:moveTo>
                  <a:pt x="0" y="0"/>
                </a:moveTo>
                <a:lnTo>
                  <a:pt x="4164238" y="0"/>
                </a:lnTo>
                <a:lnTo>
                  <a:pt x="4271743" y="210478"/>
                </a:lnTo>
                <a:cubicBezTo>
                  <a:pt x="4695097" y="1127919"/>
                  <a:pt x="4942298" y="2233909"/>
                  <a:pt x="4942298" y="3424428"/>
                </a:cubicBezTo>
                <a:cubicBezTo>
                  <a:pt x="4942298" y="4614948"/>
                  <a:pt x="4695097" y="5720938"/>
                  <a:pt x="4271743" y="6638378"/>
                </a:cubicBezTo>
                <a:lnTo>
                  <a:pt x="4159568" y="6857999"/>
                </a:lnTo>
                <a:lnTo>
                  <a:pt x="49488" y="6857999"/>
                </a:lnTo>
                <a:lnTo>
                  <a:pt x="119616" y="6721637"/>
                </a:lnTo>
                <a:cubicBezTo>
                  <a:pt x="540124" y="5863919"/>
                  <a:pt x="796416" y="4724528"/>
                  <a:pt x="796416" y="3474162"/>
                </a:cubicBezTo>
                <a:cubicBezTo>
                  <a:pt x="796416" y="2140439"/>
                  <a:pt x="504812" y="932979"/>
                  <a:pt x="33352" y="58950"/>
                </a:cubicBezTo>
                <a:close/>
              </a:path>
            </a:pathLst>
          </a:custGeom>
        </p:spPr>
      </p:pic>
      <p:sp useBgFill="1">
        <p:nvSpPr>
          <p:cNvPr id="38" name="Freeform: Shape 30">
            <a:extLst>
              <a:ext uri="{FF2B5EF4-FFF2-40B4-BE49-F238E27FC236}">
                <a16:creationId xmlns:a16="http://schemas.microsoft.com/office/drawing/2014/main" id="{6A0924B3-0260-445E-AFD7-9533C0D1B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97136" cy="6858000"/>
          </a:xfrm>
          <a:custGeom>
            <a:avLst/>
            <a:gdLst>
              <a:gd name="connsiteX0" fmla="*/ 0 w 4397136"/>
              <a:gd name="connsiteY0" fmla="*/ 0 h 6858000"/>
              <a:gd name="connsiteX1" fmla="*/ 3599069 w 4397136"/>
              <a:gd name="connsiteY1" fmla="*/ 0 h 6858000"/>
              <a:gd name="connsiteX2" fmla="*/ 3634072 w 4397136"/>
              <a:gd name="connsiteY2" fmla="*/ 58977 h 6858000"/>
              <a:gd name="connsiteX3" fmla="*/ 4397136 w 4397136"/>
              <a:gd name="connsiteY3" fmla="*/ 3474189 h 6858000"/>
              <a:gd name="connsiteX4" fmla="*/ 3802221 w 4397136"/>
              <a:gd name="connsiteY4" fmla="*/ 6546415 h 6858000"/>
              <a:gd name="connsiteX5" fmla="*/ 3649466 w 4397136"/>
              <a:gd name="connsiteY5" fmla="*/ 6858000 h 6858000"/>
              <a:gd name="connsiteX6" fmla="*/ 0 w 439713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7136" h="6858000">
                <a:moveTo>
                  <a:pt x="0" y="0"/>
                </a:moveTo>
                <a:lnTo>
                  <a:pt x="3599069" y="0"/>
                </a:lnTo>
                <a:lnTo>
                  <a:pt x="3634072" y="58977"/>
                </a:lnTo>
                <a:cubicBezTo>
                  <a:pt x="4105532" y="933006"/>
                  <a:pt x="4397136" y="2140466"/>
                  <a:pt x="4397136" y="3474189"/>
                </a:cubicBezTo>
                <a:cubicBezTo>
                  <a:pt x="4397136" y="4641197"/>
                  <a:pt x="4173877" y="5711534"/>
                  <a:pt x="3802221" y="6546415"/>
                </a:cubicBezTo>
                <a:lnTo>
                  <a:pt x="3649466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2">
            <a:extLst>
              <a:ext uri="{FF2B5EF4-FFF2-40B4-BE49-F238E27FC236}">
                <a16:creationId xmlns:a16="http://schemas.microsoft.com/office/drawing/2014/main" id="{7C34E8CB-B972-4A94-8469-315C10C2A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86504" cy="6858000"/>
          </a:xfrm>
          <a:custGeom>
            <a:avLst/>
            <a:gdLst>
              <a:gd name="connsiteX0" fmla="*/ 0 w 4386504"/>
              <a:gd name="connsiteY0" fmla="*/ 0 h 6858000"/>
              <a:gd name="connsiteX1" fmla="*/ 3588437 w 4386504"/>
              <a:gd name="connsiteY1" fmla="*/ 0 h 6858000"/>
              <a:gd name="connsiteX2" fmla="*/ 3623440 w 4386504"/>
              <a:gd name="connsiteY2" fmla="*/ 58977 h 6858000"/>
              <a:gd name="connsiteX3" fmla="*/ 4386504 w 4386504"/>
              <a:gd name="connsiteY3" fmla="*/ 3474189 h 6858000"/>
              <a:gd name="connsiteX4" fmla="*/ 3791589 w 4386504"/>
              <a:gd name="connsiteY4" fmla="*/ 6546415 h 6858000"/>
              <a:gd name="connsiteX5" fmla="*/ 3638834 w 4386504"/>
              <a:gd name="connsiteY5" fmla="*/ 6858000 h 6858000"/>
              <a:gd name="connsiteX6" fmla="*/ 0 w 438650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6504" h="6858000">
                <a:moveTo>
                  <a:pt x="0" y="0"/>
                </a:moveTo>
                <a:lnTo>
                  <a:pt x="3588437" y="0"/>
                </a:lnTo>
                <a:lnTo>
                  <a:pt x="3623440" y="58977"/>
                </a:lnTo>
                <a:cubicBezTo>
                  <a:pt x="4094900" y="933006"/>
                  <a:pt x="4386504" y="2140466"/>
                  <a:pt x="4386504" y="3474189"/>
                </a:cubicBezTo>
                <a:cubicBezTo>
                  <a:pt x="4386504" y="4641197"/>
                  <a:pt x="4163245" y="5711534"/>
                  <a:pt x="3791589" y="6546415"/>
                </a:cubicBezTo>
                <a:lnTo>
                  <a:pt x="363883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42476-8C76-4C8B-BBC7-A85CE9C0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1511589"/>
            <a:ext cx="3430958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FINAL PRODUCT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4544568"/>
            <a:ext cx="341496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0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158B5-50B5-4927-A367-7C9F3AFE5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4C1C1B-9ABF-44AC-BC9E-12F2A9597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367673"/>
            <a:ext cx="4375151" cy="266550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100">
                <a:solidFill>
                  <a:schemeClr val="bg1"/>
                </a:solidFill>
              </a:rPr>
              <a:t>MACHINING THE CASING</a:t>
            </a:r>
          </a:p>
        </p:txBody>
      </p:sp>
      <p:pic>
        <p:nvPicPr>
          <p:cNvPr id="3" name="Content Placeholder 2" descr="A machine with a cylindrical object&#10;&#10;Description automatically generated">
            <a:extLst>
              <a:ext uri="{FF2B5EF4-FFF2-40B4-BE49-F238E27FC236}">
                <a16:creationId xmlns:a16="http://schemas.microsoft.com/office/drawing/2014/main" id="{E24B49CA-5F8F-4BE2-B9DB-757EC3D44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2" b="7813"/>
          <a:stretch/>
        </p:blipFill>
        <p:spPr>
          <a:xfrm>
            <a:off x="1" y="2"/>
            <a:ext cx="6249303" cy="6857998"/>
          </a:xfrm>
          <a:custGeom>
            <a:avLst/>
            <a:gdLst/>
            <a:ahLst/>
            <a:cxnLst/>
            <a:rect l="l" t="t" r="r" b="b"/>
            <a:pathLst>
              <a:path w="6249303" h="6857998">
                <a:moveTo>
                  <a:pt x="5497146" y="6118149"/>
                </a:moveTo>
                <a:cubicBezTo>
                  <a:pt x="5503695" y="6124102"/>
                  <a:pt x="5511317" y="6129341"/>
                  <a:pt x="5518366" y="6133723"/>
                </a:cubicBezTo>
                <a:cubicBezTo>
                  <a:pt x="5525509" y="6138152"/>
                  <a:pt x="5530855" y="6143474"/>
                  <a:pt x="5534525" y="6149380"/>
                </a:cubicBezTo>
                <a:lnTo>
                  <a:pt x="5540000" y="6166562"/>
                </a:lnTo>
                <a:lnTo>
                  <a:pt x="5534525" y="6149379"/>
                </a:lnTo>
                <a:cubicBezTo>
                  <a:pt x="5530855" y="6143474"/>
                  <a:pt x="5525509" y="6138152"/>
                  <a:pt x="5518366" y="6133722"/>
                </a:cubicBezTo>
                <a:cubicBezTo>
                  <a:pt x="5511317" y="6129341"/>
                  <a:pt x="5503695" y="6124102"/>
                  <a:pt x="5497146" y="6118149"/>
                </a:cubicBezTo>
                <a:close/>
                <a:moveTo>
                  <a:pt x="5405304" y="4941372"/>
                </a:moveTo>
                <a:lnTo>
                  <a:pt x="5408634" y="4950869"/>
                </a:lnTo>
                <a:lnTo>
                  <a:pt x="5418318" y="4991382"/>
                </a:lnTo>
                <a:lnTo>
                  <a:pt x="5408634" y="4950868"/>
                </a:lnTo>
                <a:close/>
                <a:moveTo>
                  <a:pt x="5409242" y="4749807"/>
                </a:moveTo>
                <a:cubicBezTo>
                  <a:pt x="5397106" y="4762826"/>
                  <a:pt x="5396249" y="4781365"/>
                  <a:pt x="5394535" y="4799797"/>
                </a:cubicBezTo>
                <a:cubicBezTo>
                  <a:pt x="5396249" y="4781365"/>
                  <a:pt x="5397106" y="4762827"/>
                  <a:pt x="5409242" y="4749807"/>
                </a:cubicBezTo>
                <a:close/>
                <a:moveTo>
                  <a:pt x="5427041" y="4543185"/>
                </a:moveTo>
                <a:cubicBezTo>
                  <a:pt x="5428019" y="4548281"/>
                  <a:pt x="5430065" y="4553662"/>
                  <a:pt x="5432447" y="4557092"/>
                </a:cubicBezTo>
                <a:cubicBezTo>
                  <a:pt x="5444067" y="4573618"/>
                  <a:pt x="5452855" y="4588275"/>
                  <a:pt x="5458810" y="4602021"/>
                </a:cubicBezTo>
                <a:cubicBezTo>
                  <a:pt x="5452855" y="4588275"/>
                  <a:pt x="5444067" y="4573618"/>
                  <a:pt x="5432447" y="4557091"/>
                </a:cubicBezTo>
                <a:close/>
                <a:moveTo>
                  <a:pt x="5893259" y="2819253"/>
                </a:moveTo>
                <a:lnTo>
                  <a:pt x="5904902" y="2827484"/>
                </a:lnTo>
                <a:lnTo>
                  <a:pt x="5904904" y="2827486"/>
                </a:lnTo>
                <a:lnTo>
                  <a:pt x="5933407" y="2861156"/>
                </a:lnTo>
                <a:lnTo>
                  <a:pt x="5923753" y="2842392"/>
                </a:lnTo>
                <a:lnTo>
                  <a:pt x="5904904" y="2827486"/>
                </a:lnTo>
                <a:lnTo>
                  <a:pt x="5904902" y="2827483"/>
                </a:lnTo>
                <a:close/>
                <a:moveTo>
                  <a:pt x="5823604" y="1974015"/>
                </a:moveTo>
                <a:lnTo>
                  <a:pt x="5817090" y="1999763"/>
                </a:lnTo>
                <a:cubicBezTo>
                  <a:pt x="5813281" y="2008056"/>
                  <a:pt x="5807601" y="2016020"/>
                  <a:pt x="5799362" y="2023547"/>
                </a:cubicBezTo>
                <a:cubicBezTo>
                  <a:pt x="5815841" y="2008497"/>
                  <a:pt x="5822079" y="1991685"/>
                  <a:pt x="5823604" y="1974015"/>
                </a:cubicBezTo>
                <a:close/>
                <a:moveTo>
                  <a:pt x="5806410" y="1768838"/>
                </a:moveTo>
                <a:cubicBezTo>
                  <a:pt x="5802029" y="1774411"/>
                  <a:pt x="5799266" y="1779948"/>
                  <a:pt x="5797809" y="1785412"/>
                </a:cubicBezTo>
                <a:lnTo>
                  <a:pt x="5797028" y="1801558"/>
                </a:lnTo>
                <a:cubicBezTo>
                  <a:pt x="5795361" y="1790986"/>
                  <a:pt x="5797647" y="1779981"/>
                  <a:pt x="5806410" y="1768838"/>
                </a:cubicBezTo>
                <a:close/>
                <a:moveTo>
                  <a:pt x="5915999" y="520953"/>
                </a:moveTo>
                <a:lnTo>
                  <a:pt x="5909271" y="549926"/>
                </a:lnTo>
                <a:lnTo>
                  <a:pt x="5903017" y="566616"/>
                </a:lnTo>
                <a:lnTo>
                  <a:pt x="5897067" y="581804"/>
                </a:lnTo>
                <a:lnTo>
                  <a:pt x="5896649" y="583595"/>
                </a:lnTo>
                <a:lnTo>
                  <a:pt x="5894474" y="589388"/>
                </a:lnTo>
                <a:cubicBezTo>
                  <a:pt x="5892074" y="597005"/>
                  <a:pt x="5890316" y="604728"/>
                  <a:pt x="5889851" y="612658"/>
                </a:cubicBezTo>
                <a:lnTo>
                  <a:pt x="5896649" y="583595"/>
                </a:lnTo>
                <a:lnTo>
                  <a:pt x="5902965" y="566754"/>
                </a:lnTo>
                <a:lnTo>
                  <a:pt x="5903017" y="566616"/>
                </a:lnTo>
                <a:lnTo>
                  <a:pt x="5908855" y="551717"/>
                </a:lnTo>
                <a:lnTo>
                  <a:pt x="5909271" y="549926"/>
                </a:lnTo>
                <a:lnTo>
                  <a:pt x="5911436" y="544146"/>
                </a:lnTo>
                <a:cubicBezTo>
                  <a:pt x="5913823" y="536547"/>
                  <a:pt x="5915561" y="528850"/>
                  <a:pt x="5915999" y="520953"/>
                </a:cubicBezTo>
                <a:close/>
                <a:moveTo>
                  <a:pt x="5864896" y="268794"/>
                </a:moveTo>
                <a:cubicBezTo>
                  <a:pt x="5862371" y="279176"/>
                  <a:pt x="5860668" y="289296"/>
                  <a:pt x="5860021" y="299164"/>
                </a:cubicBezTo>
                <a:cubicBezTo>
                  <a:pt x="5859371" y="309031"/>
                  <a:pt x="5859776" y="318646"/>
                  <a:pt x="5861466" y="328017"/>
                </a:cubicBezTo>
                <a:close/>
                <a:moveTo>
                  <a:pt x="0" y="0"/>
                </a:moveTo>
                <a:lnTo>
                  <a:pt x="6182312" y="0"/>
                </a:lnTo>
                <a:lnTo>
                  <a:pt x="6178097" y="24480"/>
                </a:lnTo>
                <a:cubicBezTo>
                  <a:pt x="6175612" y="32636"/>
                  <a:pt x="6171850" y="40471"/>
                  <a:pt x="6166086" y="47806"/>
                </a:cubicBezTo>
                <a:cubicBezTo>
                  <a:pt x="6151226" y="66857"/>
                  <a:pt x="6154655" y="85336"/>
                  <a:pt x="6156942" y="105718"/>
                </a:cubicBezTo>
                <a:cubicBezTo>
                  <a:pt x="6158656" y="121150"/>
                  <a:pt x="6158085" y="136963"/>
                  <a:pt x="6158277" y="152584"/>
                </a:cubicBezTo>
                <a:cubicBezTo>
                  <a:pt x="6158846" y="180017"/>
                  <a:pt x="6159037" y="207450"/>
                  <a:pt x="6159990" y="234883"/>
                </a:cubicBezTo>
                <a:cubicBezTo>
                  <a:pt x="6160370" y="243648"/>
                  <a:pt x="6165135" y="252600"/>
                  <a:pt x="6164373" y="261173"/>
                </a:cubicBezTo>
                <a:cubicBezTo>
                  <a:pt x="6160752" y="300800"/>
                  <a:pt x="6155037" y="340425"/>
                  <a:pt x="6151798" y="380050"/>
                </a:cubicBezTo>
                <a:cubicBezTo>
                  <a:pt x="6149894" y="402529"/>
                  <a:pt x="6153511" y="425581"/>
                  <a:pt x="6150846" y="447870"/>
                </a:cubicBezTo>
                <a:cubicBezTo>
                  <a:pt x="6147798" y="473587"/>
                  <a:pt x="6139988" y="498733"/>
                  <a:pt x="6135223" y="524262"/>
                </a:cubicBezTo>
                <a:cubicBezTo>
                  <a:pt x="6133891" y="531310"/>
                  <a:pt x="6135606" y="539121"/>
                  <a:pt x="6135985" y="546552"/>
                </a:cubicBezTo>
                <a:cubicBezTo>
                  <a:pt x="6136367" y="554933"/>
                  <a:pt x="6137129" y="563125"/>
                  <a:pt x="6137320" y="571508"/>
                </a:cubicBezTo>
                <a:cubicBezTo>
                  <a:pt x="6137702" y="597037"/>
                  <a:pt x="6137129" y="622564"/>
                  <a:pt x="6138464" y="648092"/>
                </a:cubicBezTo>
                <a:cubicBezTo>
                  <a:pt x="6139225" y="663713"/>
                  <a:pt x="6147035" y="680096"/>
                  <a:pt x="6144177" y="694576"/>
                </a:cubicBezTo>
                <a:cubicBezTo>
                  <a:pt x="6138654" y="724104"/>
                  <a:pt x="6151036" y="753633"/>
                  <a:pt x="6140750" y="783158"/>
                </a:cubicBezTo>
                <a:cubicBezTo>
                  <a:pt x="6137702" y="792306"/>
                  <a:pt x="6145322" y="804877"/>
                  <a:pt x="6145702" y="815929"/>
                </a:cubicBezTo>
                <a:cubicBezTo>
                  <a:pt x="6146654" y="843552"/>
                  <a:pt x="6146464" y="871173"/>
                  <a:pt x="6146274" y="898797"/>
                </a:cubicBezTo>
                <a:cubicBezTo>
                  <a:pt x="6146084" y="923562"/>
                  <a:pt x="6148750" y="949281"/>
                  <a:pt x="6143416" y="973095"/>
                </a:cubicBezTo>
                <a:cubicBezTo>
                  <a:pt x="6137702" y="998052"/>
                  <a:pt x="6138464" y="1020529"/>
                  <a:pt x="6144940" y="1044725"/>
                </a:cubicBezTo>
                <a:cubicBezTo>
                  <a:pt x="6149322" y="1061298"/>
                  <a:pt x="6149894" y="1078826"/>
                  <a:pt x="6151226" y="1095972"/>
                </a:cubicBezTo>
                <a:cubicBezTo>
                  <a:pt x="6152750" y="1114449"/>
                  <a:pt x="6148750" y="1134834"/>
                  <a:pt x="6155037" y="1151600"/>
                </a:cubicBezTo>
                <a:cubicBezTo>
                  <a:pt x="6173706" y="1201512"/>
                  <a:pt x="6177706" y="1252757"/>
                  <a:pt x="6177706" y="1304955"/>
                </a:cubicBezTo>
                <a:cubicBezTo>
                  <a:pt x="6177706" y="1314483"/>
                  <a:pt x="6175041" y="1324198"/>
                  <a:pt x="6172183" y="1333341"/>
                </a:cubicBezTo>
                <a:cubicBezTo>
                  <a:pt x="6155037" y="1386684"/>
                  <a:pt x="6156560" y="1440216"/>
                  <a:pt x="6167039" y="1494509"/>
                </a:cubicBezTo>
                <a:cubicBezTo>
                  <a:pt x="6169325" y="1505751"/>
                  <a:pt x="6169706" y="1518324"/>
                  <a:pt x="6167421" y="1529563"/>
                </a:cubicBezTo>
                <a:cubicBezTo>
                  <a:pt x="6160752" y="1561189"/>
                  <a:pt x="6149702" y="1591859"/>
                  <a:pt x="6144940" y="1623675"/>
                </a:cubicBezTo>
                <a:cubicBezTo>
                  <a:pt x="6137129" y="1676253"/>
                  <a:pt x="6163417" y="1721785"/>
                  <a:pt x="6180565" y="1768838"/>
                </a:cubicBezTo>
                <a:cubicBezTo>
                  <a:pt x="6196758" y="1813610"/>
                  <a:pt x="6233335" y="1851709"/>
                  <a:pt x="6225142" y="1904673"/>
                </a:cubicBezTo>
                <a:cubicBezTo>
                  <a:pt x="6224381" y="1910004"/>
                  <a:pt x="6229524" y="1915912"/>
                  <a:pt x="6230858" y="1921817"/>
                </a:cubicBezTo>
                <a:cubicBezTo>
                  <a:pt x="6234479" y="1938009"/>
                  <a:pt x="6238857" y="1954202"/>
                  <a:pt x="6240574" y="1970586"/>
                </a:cubicBezTo>
                <a:cubicBezTo>
                  <a:pt x="6242861" y="1990589"/>
                  <a:pt x="6242100" y="2010974"/>
                  <a:pt x="6244004" y="2030977"/>
                </a:cubicBezTo>
                <a:cubicBezTo>
                  <a:pt x="6245147" y="2043835"/>
                  <a:pt x="6247242" y="2056600"/>
                  <a:pt x="6249052" y="2069340"/>
                </a:cubicBezTo>
                <a:lnTo>
                  <a:pt x="6249303" y="2072225"/>
                </a:lnTo>
                <a:lnTo>
                  <a:pt x="6249303" y="2131532"/>
                </a:lnTo>
                <a:lnTo>
                  <a:pt x="6248432" y="2138304"/>
                </a:lnTo>
                <a:cubicBezTo>
                  <a:pt x="6246241" y="2148519"/>
                  <a:pt x="6243623" y="2158712"/>
                  <a:pt x="6241908" y="2168903"/>
                </a:cubicBezTo>
                <a:cubicBezTo>
                  <a:pt x="6237145" y="2197670"/>
                  <a:pt x="6238479" y="2229296"/>
                  <a:pt x="6226286" y="2254633"/>
                </a:cubicBezTo>
                <a:cubicBezTo>
                  <a:pt x="6213332" y="2281683"/>
                  <a:pt x="6207426" y="2307402"/>
                  <a:pt x="6211426" y="2335405"/>
                </a:cubicBezTo>
                <a:cubicBezTo>
                  <a:pt x="6212760" y="2344741"/>
                  <a:pt x="6220762" y="2356744"/>
                  <a:pt x="6228952" y="2360933"/>
                </a:cubicBezTo>
                <a:cubicBezTo>
                  <a:pt x="6247241" y="2370270"/>
                  <a:pt x="6250481" y="2383032"/>
                  <a:pt x="6244193" y="2400369"/>
                </a:cubicBezTo>
                <a:cubicBezTo>
                  <a:pt x="6238857" y="2415420"/>
                  <a:pt x="6236192" y="2433897"/>
                  <a:pt x="6225904" y="2444184"/>
                </a:cubicBezTo>
                <a:cubicBezTo>
                  <a:pt x="6196758" y="2473333"/>
                  <a:pt x="6195806" y="2510483"/>
                  <a:pt x="6187996" y="2546678"/>
                </a:cubicBezTo>
                <a:cubicBezTo>
                  <a:pt x="6183231" y="2568774"/>
                  <a:pt x="6183041" y="2589352"/>
                  <a:pt x="6186279" y="2611450"/>
                </a:cubicBezTo>
                <a:cubicBezTo>
                  <a:pt x="6193518" y="2659455"/>
                  <a:pt x="6183231" y="2706131"/>
                  <a:pt x="6170087" y="2752235"/>
                </a:cubicBezTo>
                <a:cubicBezTo>
                  <a:pt x="6161325" y="2782716"/>
                  <a:pt x="6155990" y="2813958"/>
                  <a:pt x="6147035" y="2844248"/>
                </a:cubicBezTo>
                <a:cubicBezTo>
                  <a:pt x="6140177" y="2866918"/>
                  <a:pt x="6131985" y="2889587"/>
                  <a:pt x="6120937" y="2910353"/>
                </a:cubicBezTo>
                <a:cubicBezTo>
                  <a:pt x="6104743" y="2940455"/>
                  <a:pt x="6080358" y="2966742"/>
                  <a:pt x="6086835" y="3005035"/>
                </a:cubicBezTo>
                <a:cubicBezTo>
                  <a:pt x="6092550" y="3038756"/>
                  <a:pt x="6080550" y="3069235"/>
                  <a:pt x="6069119" y="3100099"/>
                </a:cubicBezTo>
                <a:cubicBezTo>
                  <a:pt x="6060737" y="3122770"/>
                  <a:pt x="6052162" y="3145436"/>
                  <a:pt x="6046828" y="3168870"/>
                </a:cubicBezTo>
                <a:cubicBezTo>
                  <a:pt x="6040542" y="3196686"/>
                  <a:pt x="6043210" y="3228119"/>
                  <a:pt x="6031589" y="3252885"/>
                </a:cubicBezTo>
                <a:cubicBezTo>
                  <a:pt x="6019396" y="3278795"/>
                  <a:pt x="6027588" y="3300319"/>
                  <a:pt x="6031017" y="3323372"/>
                </a:cubicBezTo>
                <a:cubicBezTo>
                  <a:pt x="6036353" y="3360139"/>
                  <a:pt x="6046258" y="3396719"/>
                  <a:pt x="6033685" y="3433866"/>
                </a:cubicBezTo>
                <a:cubicBezTo>
                  <a:pt x="6018444" y="3479015"/>
                  <a:pt x="6002060" y="3523785"/>
                  <a:pt x="5987583" y="3569124"/>
                </a:cubicBezTo>
                <a:cubicBezTo>
                  <a:pt x="5982056" y="3586653"/>
                  <a:pt x="5979770" y="3605509"/>
                  <a:pt x="5977295" y="3623799"/>
                </a:cubicBezTo>
                <a:cubicBezTo>
                  <a:pt x="5975197" y="3641134"/>
                  <a:pt x="5980533" y="3661899"/>
                  <a:pt x="5972533" y="3675238"/>
                </a:cubicBezTo>
                <a:cubicBezTo>
                  <a:pt x="5951958" y="3709529"/>
                  <a:pt x="5941860" y="3744770"/>
                  <a:pt x="5941860" y="3784397"/>
                </a:cubicBezTo>
                <a:cubicBezTo>
                  <a:pt x="5941860" y="3799258"/>
                  <a:pt x="5933287" y="3813737"/>
                  <a:pt x="5931762" y="3828785"/>
                </a:cubicBezTo>
                <a:cubicBezTo>
                  <a:pt x="5929858" y="3849362"/>
                  <a:pt x="5924714" y="3872985"/>
                  <a:pt x="5931955" y="3890891"/>
                </a:cubicBezTo>
                <a:cubicBezTo>
                  <a:pt x="5949100" y="3932993"/>
                  <a:pt x="5934810" y="3967091"/>
                  <a:pt x="5917857" y="4003861"/>
                </a:cubicBezTo>
                <a:cubicBezTo>
                  <a:pt x="5901092" y="4040058"/>
                  <a:pt x="5887757" y="4078159"/>
                  <a:pt x="5876707" y="4116641"/>
                </a:cubicBezTo>
                <a:cubicBezTo>
                  <a:pt x="5872706" y="4131119"/>
                  <a:pt x="5879375" y="4148453"/>
                  <a:pt x="5880708" y="4164458"/>
                </a:cubicBezTo>
                <a:cubicBezTo>
                  <a:pt x="5881089" y="4170174"/>
                  <a:pt x="5881661" y="4176461"/>
                  <a:pt x="5879756" y="4181603"/>
                </a:cubicBezTo>
                <a:cubicBezTo>
                  <a:pt x="5861466" y="4231324"/>
                  <a:pt x="5847560" y="4281810"/>
                  <a:pt x="5857085" y="4335722"/>
                </a:cubicBezTo>
                <a:cubicBezTo>
                  <a:pt x="5858038" y="4340674"/>
                  <a:pt x="5855942" y="4346201"/>
                  <a:pt x="5854608" y="4351154"/>
                </a:cubicBezTo>
                <a:cubicBezTo>
                  <a:pt x="5847751" y="4375349"/>
                  <a:pt x="5836892" y="4398972"/>
                  <a:pt x="5834415" y="4423545"/>
                </a:cubicBezTo>
                <a:cubicBezTo>
                  <a:pt x="5828319" y="4484127"/>
                  <a:pt x="5825841" y="4545086"/>
                  <a:pt x="5821841" y="4606053"/>
                </a:cubicBezTo>
                <a:cubicBezTo>
                  <a:pt x="5821653" y="4609863"/>
                  <a:pt x="5821653" y="4613864"/>
                  <a:pt x="5820317" y="4617291"/>
                </a:cubicBezTo>
                <a:cubicBezTo>
                  <a:pt x="5812125" y="4639772"/>
                  <a:pt x="5814794" y="4659393"/>
                  <a:pt x="5830414" y="4678445"/>
                </a:cubicBezTo>
                <a:cubicBezTo>
                  <a:pt x="5837273" y="4686828"/>
                  <a:pt x="5840892" y="4698258"/>
                  <a:pt x="5844703" y="4708734"/>
                </a:cubicBezTo>
                <a:cubicBezTo>
                  <a:pt x="5850418" y="4724167"/>
                  <a:pt x="5855942" y="4739978"/>
                  <a:pt x="5859562" y="4755980"/>
                </a:cubicBezTo>
                <a:cubicBezTo>
                  <a:pt x="5862991" y="4771793"/>
                  <a:pt x="5867753" y="4788747"/>
                  <a:pt x="5865088" y="4803988"/>
                </a:cubicBezTo>
                <a:cubicBezTo>
                  <a:pt x="5860326" y="4831420"/>
                  <a:pt x="5849657" y="4857522"/>
                  <a:pt x="5842606" y="4884572"/>
                </a:cubicBezTo>
                <a:cubicBezTo>
                  <a:pt x="5840129" y="4893907"/>
                  <a:pt x="5840512" y="4904195"/>
                  <a:pt x="5840321" y="4913909"/>
                </a:cubicBezTo>
                <a:cubicBezTo>
                  <a:pt x="5839750" y="4936201"/>
                  <a:pt x="5845274" y="4959061"/>
                  <a:pt x="5829462" y="4979253"/>
                </a:cubicBezTo>
                <a:cubicBezTo>
                  <a:pt x="5814602" y="4997922"/>
                  <a:pt x="5818983" y="5016785"/>
                  <a:pt x="5830223" y="5036405"/>
                </a:cubicBezTo>
                <a:cubicBezTo>
                  <a:pt x="5838225" y="5050504"/>
                  <a:pt x="5844513" y="5066505"/>
                  <a:pt x="5847560" y="5082317"/>
                </a:cubicBezTo>
                <a:cubicBezTo>
                  <a:pt x="5851752" y="5104036"/>
                  <a:pt x="5853466" y="5125562"/>
                  <a:pt x="5850988" y="5148995"/>
                </a:cubicBezTo>
                <a:cubicBezTo>
                  <a:pt x="5849275" y="5165570"/>
                  <a:pt x="5848512" y="5179097"/>
                  <a:pt x="5838416" y="5192051"/>
                </a:cubicBezTo>
                <a:cubicBezTo>
                  <a:pt x="5836892" y="5194145"/>
                  <a:pt x="5836510" y="5197955"/>
                  <a:pt x="5836703" y="5200813"/>
                </a:cubicBezTo>
                <a:cubicBezTo>
                  <a:pt x="5839941" y="5238343"/>
                  <a:pt x="5838225" y="5275491"/>
                  <a:pt x="5835937" y="5313403"/>
                </a:cubicBezTo>
                <a:cubicBezTo>
                  <a:pt x="5832892" y="5361598"/>
                  <a:pt x="5841844" y="5412276"/>
                  <a:pt x="5873849" y="5453995"/>
                </a:cubicBezTo>
                <a:cubicBezTo>
                  <a:pt x="5878613" y="5460092"/>
                  <a:pt x="5880708" y="5469236"/>
                  <a:pt x="5881852" y="5477239"/>
                </a:cubicBezTo>
                <a:cubicBezTo>
                  <a:pt x="5886804" y="5514957"/>
                  <a:pt x="5890233" y="5552869"/>
                  <a:pt x="5895758" y="5590590"/>
                </a:cubicBezTo>
                <a:cubicBezTo>
                  <a:pt x="5898806" y="5611164"/>
                  <a:pt x="5901474" y="5632691"/>
                  <a:pt x="5909856" y="5651360"/>
                </a:cubicBezTo>
                <a:cubicBezTo>
                  <a:pt x="5918047" y="5669647"/>
                  <a:pt x="5927762" y="5684320"/>
                  <a:pt x="5910618" y="5695178"/>
                </a:cubicBezTo>
                <a:cubicBezTo>
                  <a:pt x="5919762" y="5714607"/>
                  <a:pt x="5927383" y="5731564"/>
                  <a:pt x="5935573" y="5748136"/>
                </a:cubicBezTo>
                <a:cubicBezTo>
                  <a:pt x="5938620" y="5754234"/>
                  <a:pt x="5943575" y="5759378"/>
                  <a:pt x="5946433" y="5765474"/>
                </a:cubicBezTo>
                <a:cubicBezTo>
                  <a:pt x="5949481" y="5771953"/>
                  <a:pt x="5951385" y="5779191"/>
                  <a:pt x="5952911" y="5786239"/>
                </a:cubicBezTo>
                <a:cubicBezTo>
                  <a:pt x="5959768" y="5817674"/>
                  <a:pt x="5966054" y="5849107"/>
                  <a:pt x="5973485" y="5880348"/>
                </a:cubicBezTo>
                <a:cubicBezTo>
                  <a:pt x="5975008" y="5886447"/>
                  <a:pt x="5981104" y="5891590"/>
                  <a:pt x="5985103" y="5897114"/>
                </a:cubicBezTo>
                <a:cubicBezTo>
                  <a:pt x="5987772" y="5900735"/>
                  <a:pt x="5991773" y="5904353"/>
                  <a:pt x="5992345" y="5908355"/>
                </a:cubicBezTo>
                <a:cubicBezTo>
                  <a:pt x="5996917" y="5938836"/>
                  <a:pt x="6002252" y="5969124"/>
                  <a:pt x="6004537" y="5999796"/>
                </a:cubicBezTo>
                <a:cubicBezTo>
                  <a:pt x="6006440" y="6025515"/>
                  <a:pt x="6005871" y="6050282"/>
                  <a:pt x="6039018" y="6056948"/>
                </a:cubicBezTo>
                <a:cubicBezTo>
                  <a:pt x="6044734" y="6058092"/>
                  <a:pt x="6050831" y="6066284"/>
                  <a:pt x="6053687" y="6072569"/>
                </a:cubicBezTo>
                <a:cubicBezTo>
                  <a:pt x="6061879" y="6090477"/>
                  <a:pt x="6067404" y="6109530"/>
                  <a:pt x="6075785" y="6127247"/>
                </a:cubicBezTo>
                <a:cubicBezTo>
                  <a:pt x="6103790" y="6185351"/>
                  <a:pt x="6121508" y="6246121"/>
                  <a:pt x="6118269" y="6311084"/>
                </a:cubicBezTo>
                <a:cubicBezTo>
                  <a:pt x="6117317" y="6331277"/>
                  <a:pt x="6107028" y="6350899"/>
                  <a:pt x="6103217" y="6363664"/>
                </a:cubicBezTo>
                <a:cubicBezTo>
                  <a:pt x="6118269" y="6400429"/>
                  <a:pt x="6132747" y="6431292"/>
                  <a:pt x="6143606" y="6463490"/>
                </a:cubicBezTo>
                <a:cubicBezTo>
                  <a:pt x="6153322" y="6491874"/>
                  <a:pt x="6159418" y="6521593"/>
                  <a:pt x="6166466" y="6550742"/>
                </a:cubicBezTo>
                <a:cubicBezTo>
                  <a:pt x="6169135" y="6561411"/>
                  <a:pt x="6170658" y="6572269"/>
                  <a:pt x="6171993" y="6583128"/>
                </a:cubicBezTo>
                <a:cubicBezTo>
                  <a:pt x="6176183" y="6617036"/>
                  <a:pt x="6166086" y="6652472"/>
                  <a:pt x="6182089" y="6685617"/>
                </a:cubicBezTo>
                <a:cubicBezTo>
                  <a:pt x="6190471" y="6702955"/>
                  <a:pt x="6200567" y="6720103"/>
                  <a:pt x="6204949" y="6738388"/>
                </a:cubicBezTo>
                <a:cubicBezTo>
                  <a:pt x="6209712" y="6758011"/>
                  <a:pt x="6217142" y="6777207"/>
                  <a:pt x="6222453" y="6796804"/>
                </a:cubicBezTo>
                <a:lnTo>
                  <a:pt x="6227224" y="6857457"/>
                </a:lnTo>
                <a:lnTo>
                  <a:pt x="6099985" y="6857457"/>
                </a:lnTo>
                <a:lnTo>
                  <a:pt x="6099985" y="6857998"/>
                </a:lnTo>
                <a:lnTo>
                  <a:pt x="0" y="6857998"/>
                </a:lnTo>
                <a:close/>
              </a:path>
            </a:pathLst>
          </a:custGeom>
          <a:effectLst>
            <a:outerShdw blurRad="381000" dist="152400" algn="tl" rotWithShape="0">
              <a:prstClr val="black">
                <a:alpha val="10000"/>
              </a:prst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1367A3-F670-4BD9-9972-F7E97FC22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4000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8C3DB02-606C-40EC-8381-7A29A1ADF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403998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7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7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9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695F69-7001-421E-98A8-E74156934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metal piece of machinery on a table&#10;&#10;Description automatically generated">
            <a:extLst>
              <a:ext uri="{FF2B5EF4-FFF2-40B4-BE49-F238E27FC236}">
                <a16:creationId xmlns:a16="http://schemas.microsoft.com/office/drawing/2014/main" id="{8169B6B8-1375-474C-B4DD-59767F603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7" b="6259"/>
          <a:stretch/>
        </p:blipFill>
        <p:spPr>
          <a:xfrm>
            <a:off x="6096010" y="10"/>
            <a:ext cx="6095999" cy="6857990"/>
          </a:xfrm>
          <a:custGeom>
            <a:avLst/>
            <a:gdLst/>
            <a:ahLst/>
            <a:cxnLst/>
            <a:rect l="l" t="t" r="r" b="b"/>
            <a:pathLst>
              <a:path w="6095999" h="6858000">
                <a:moveTo>
                  <a:pt x="0" y="0"/>
                </a:moveTo>
                <a:lnTo>
                  <a:pt x="6095999" y="0"/>
                </a:lnTo>
                <a:lnTo>
                  <a:pt x="6095999" y="6858000"/>
                </a:lnTo>
                <a:lnTo>
                  <a:pt x="0" y="6858000"/>
                </a:lnTo>
                <a:lnTo>
                  <a:pt x="0" y="6857999"/>
                </a:lnTo>
                <a:lnTo>
                  <a:pt x="4220980" y="6857999"/>
                </a:lnTo>
                <a:lnTo>
                  <a:pt x="4213164" y="6851010"/>
                </a:lnTo>
                <a:cubicBezTo>
                  <a:pt x="4181666" y="6825777"/>
                  <a:pt x="4066661" y="6744343"/>
                  <a:pt x="4062999" y="6737842"/>
                </a:cubicBezTo>
                <a:cubicBezTo>
                  <a:pt x="4024279" y="6693220"/>
                  <a:pt x="4060463" y="6731339"/>
                  <a:pt x="3994350" y="6686435"/>
                </a:cubicBezTo>
                <a:cubicBezTo>
                  <a:pt x="3947033" y="6670674"/>
                  <a:pt x="3899856" y="6566625"/>
                  <a:pt x="3859426" y="6512643"/>
                </a:cubicBezTo>
                <a:cubicBezTo>
                  <a:pt x="3843619" y="6494605"/>
                  <a:pt x="3819111" y="6476220"/>
                  <a:pt x="3795266" y="6469055"/>
                </a:cubicBezTo>
                <a:cubicBezTo>
                  <a:pt x="3772240" y="6479507"/>
                  <a:pt x="3769424" y="6446115"/>
                  <a:pt x="3752228" y="6440526"/>
                </a:cubicBezTo>
                <a:cubicBezTo>
                  <a:pt x="3742060" y="6447641"/>
                  <a:pt x="3719048" y="6424775"/>
                  <a:pt x="3716355" y="6414007"/>
                </a:cubicBezTo>
                <a:cubicBezTo>
                  <a:pt x="3729286" y="6392352"/>
                  <a:pt x="3629924" y="6387100"/>
                  <a:pt x="3629916" y="6370687"/>
                </a:cubicBezTo>
                <a:cubicBezTo>
                  <a:pt x="3600280" y="6362353"/>
                  <a:pt x="3495200" y="6368444"/>
                  <a:pt x="3479034" y="6339494"/>
                </a:cubicBezTo>
                <a:cubicBezTo>
                  <a:pt x="3420435" y="6317314"/>
                  <a:pt x="3345614" y="6290932"/>
                  <a:pt x="3319627" y="6285893"/>
                </a:cubicBezTo>
                <a:cubicBezTo>
                  <a:pt x="3282294" y="6327705"/>
                  <a:pt x="3185936" y="6185255"/>
                  <a:pt x="3075494" y="6164273"/>
                </a:cubicBezTo>
                <a:cubicBezTo>
                  <a:pt x="3059427" y="6166243"/>
                  <a:pt x="3051440" y="6164859"/>
                  <a:pt x="3050019" y="6153683"/>
                </a:cubicBezTo>
                <a:cubicBezTo>
                  <a:pt x="3016030" y="6146243"/>
                  <a:pt x="2991340" y="6114870"/>
                  <a:pt x="2963636" y="6123708"/>
                </a:cubicBezTo>
                <a:cubicBezTo>
                  <a:pt x="2928425" y="6105855"/>
                  <a:pt x="2947049" y="6092097"/>
                  <a:pt x="2914912" y="6078439"/>
                </a:cubicBezTo>
                <a:lnTo>
                  <a:pt x="2770812" y="6041758"/>
                </a:lnTo>
                <a:cubicBezTo>
                  <a:pt x="2750466" y="6034724"/>
                  <a:pt x="2729222" y="6014032"/>
                  <a:pt x="2708585" y="6007728"/>
                </a:cubicBezTo>
                <a:lnTo>
                  <a:pt x="2687072" y="6003931"/>
                </a:lnTo>
                <a:lnTo>
                  <a:pt x="2674457" y="5991515"/>
                </a:lnTo>
                <a:cubicBezTo>
                  <a:pt x="2668773" y="5988707"/>
                  <a:pt x="2661696" y="5988167"/>
                  <a:pt x="2652298" y="5991525"/>
                </a:cubicBezTo>
                <a:cubicBezTo>
                  <a:pt x="2634345" y="5986939"/>
                  <a:pt x="2583809" y="5969299"/>
                  <a:pt x="2566743" y="5963996"/>
                </a:cubicBezTo>
                <a:lnTo>
                  <a:pt x="2549903" y="5959709"/>
                </a:lnTo>
                <a:lnTo>
                  <a:pt x="2542177" y="5951723"/>
                </a:lnTo>
                <a:cubicBezTo>
                  <a:pt x="2529898" y="5945994"/>
                  <a:pt x="2498812" y="5935402"/>
                  <a:pt x="2476225" y="5925338"/>
                </a:cubicBezTo>
                <a:cubicBezTo>
                  <a:pt x="2457810" y="5911056"/>
                  <a:pt x="2433846" y="5899348"/>
                  <a:pt x="2406656" y="5891344"/>
                </a:cubicBezTo>
                <a:cubicBezTo>
                  <a:pt x="2400991" y="5896275"/>
                  <a:pt x="2393612" y="5885783"/>
                  <a:pt x="2389160" y="5883030"/>
                </a:cubicBezTo>
                <a:cubicBezTo>
                  <a:pt x="2387458" y="5886701"/>
                  <a:pt x="2375233" y="5885881"/>
                  <a:pt x="2372540" y="5881920"/>
                </a:cubicBezTo>
                <a:cubicBezTo>
                  <a:pt x="2293168" y="5849488"/>
                  <a:pt x="2325743" y="5894734"/>
                  <a:pt x="2283811" y="5862541"/>
                </a:cubicBezTo>
                <a:cubicBezTo>
                  <a:pt x="2275730" y="5859531"/>
                  <a:pt x="2268484" y="5859925"/>
                  <a:pt x="2261759" y="5861764"/>
                </a:cubicBezTo>
                <a:lnTo>
                  <a:pt x="2219265" y="5849327"/>
                </a:lnTo>
                <a:cubicBezTo>
                  <a:pt x="2203078" y="5842651"/>
                  <a:pt x="2185672" y="5837119"/>
                  <a:pt x="2167456" y="5832891"/>
                </a:cubicBezTo>
                <a:cubicBezTo>
                  <a:pt x="2161387" y="5839963"/>
                  <a:pt x="2149583" y="5826532"/>
                  <a:pt x="2143288" y="5823218"/>
                </a:cubicBezTo>
                <a:cubicBezTo>
                  <a:pt x="2141966" y="5828274"/>
                  <a:pt x="2126227" y="5828196"/>
                  <a:pt x="2121889" y="5823116"/>
                </a:cubicBezTo>
                <a:cubicBezTo>
                  <a:pt x="2013448" y="5786297"/>
                  <a:pt x="2065303" y="5844161"/>
                  <a:pt x="2004548" y="5804552"/>
                </a:cubicBezTo>
                <a:cubicBezTo>
                  <a:pt x="1993575" y="5801194"/>
                  <a:pt x="1984449" y="5802325"/>
                  <a:pt x="1976317" y="5805346"/>
                </a:cubicBezTo>
                <a:lnTo>
                  <a:pt x="1960968" y="5813703"/>
                </a:lnTo>
                <a:lnTo>
                  <a:pt x="1951886" y="5808313"/>
                </a:lnTo>
                <a:cubicBezTo>
                  <a:pt x="1914205" y="5801767"/>
                  <a:pt x="1900427" y="5810657"/>
                  <a:pt x="1881129" y="5796205"/>
                </a:cubicBezTo>
                <a:cubicBezTo>
                  <a:pt x="1847467" y="5788576"/>
                  <a:pt x="1808824" y="5783942"/>
                  <a:pt x="1778393" y="5776687"/>
                </a:cubicBezTo>
                <a:cubicBezTo>
                  <a:pt x="1764338" y="5756704"/>
                  <a:pt x="1721542" y="5761928"/>
                  <a:pt x="1698544" y="5752677"/>
                </a:cubicBezTo>
                <a:cubicBezTo>
                  <a:pt x="1688689" y="5744367"/>
                  <a:pt x="1680710" y="5741898"/>
                  <a:pt x="1667763" y="5746936"/>
                </a:cubicBezTo>
                <a:cubicBezTo>
                  <a:pt x="1622782" y="5706970"/>
                  <a:pt x="1636232" y="5740258"/>
                  <a:pt x="1589890" y="5720079"/>
                </a:cubicBezTo>
                <a:cubicBezTo>
                  <a:pt x="1550522" y="5700408"/>
                  <a:pt x="1504390" y="5684235"/>
                  <a:pt x="1470745" y="5647268"/>
                </a:cubicBezTo>
                <a:cubicBezTo>
                  <a:pt x="1465307" y="5637473"/>
                  <a:pt x="1447590" y="5631171"/>
                  <a:pt x="1431171" y="5633192"/>
                </a:cubicBezTo>
                <a:cubicBezTo>
                  <a:pt x="1428344" y="5633540"/>
                  <a:pt x="1425665" y="5634127"/>
                  <a:pt x="1423215" y="5634934"/>
                </a:cubicBezTo>
                <a:cubicBezTo>
                  <a:pt x="1404063" y="5609561"/>
                  <a:pt x="1384477" y="5616951"/>
                  <a:pt x="1377158" y="5600720"/>
                </a:cubicBezTo>
                <a:cubicBezTo>
                  <a:pt x="1337416" y="5587406"/>
                  <a:pt x="1299119" y="5594952"/>
                  <a:pt x="1292001" y="5580595"/>
                </a:cubicBezTo>
                <a:cubicBezTo>
                  <a:pt x="1270404" y="5577445"/>
                  <a:pt x="1236263" y="5586393"/>
                  <a:pt x="1224877" y="5570207"/>
                </a:cubicBezTo>
                <a:cubicBezTo>
                  <a:pt x="1218892" y="5580643"/>
                  <a:pt x="1203320" y="5557444"/>
                  <a:pt x="1188481" y="5562311"/>
                </a:cubicBezTo>
                <a:cubicBezTo>
                  <a:pt x="1177571" y="5566931"/>
                  <a:pt x="1170302" y="5560971"/>
                  <a:pt x="1160620" y="5558862"/>
                </a:cubicBezTo>
                <a:cubicBezTo>
                  <a:pt x="1146504" y="5561577"/>
                  <a:pt x="1106544" y="5545833"/>
                  <a:pt x="1097113" y="5537725"/>
                </a:cubicBezTo>
                <a:cubicBezTo>
                  <a:pt x="1076260" y="5511528"/>
                  <a:pt x="1012618" y="5517876"/>
                  <a:pt x="994944" y="5497522"/>
                </a:cubicBezTo>
                <a:cubicBezTo>
                  <a:pt x="987638" y="5493756"/>
                  <a:pt x="980141" y="5491480"/>
                  <a:pt x="972567" y="5490138"/>
                </a:cubicBezTo>
                <a:lnTo>
                  <a:pt x="927036" y="5488921"/>
                </a:lnTo>
                <a:lnTo>
                  <a:pt x="905198" y="5488488"/>
                </a:lnTo>
                <a:cubicBezTo>
                  <a:pt x="920127" y="5466532"/>
                  <a:pt x="847550" y="5479119"/>
                  <a:pt x="871473" y="5463326"/>
                </a:cubicBezTo>
                <a:cubicBezTo>
                  <a:pt x="835241" y="5455796"/>
                  <a:pt x="824844" y="5441869"/>
                  <a:pt x="787335" y="5431076"/>
                </a:cubicBezTo>
                <a:lnTo>
                  <a:pt x="646418" y="5398569"/>
                </a:lnTo>
                <a:cubicBezTo>
                  <a:pt x="594533" y="5378172"/>
                  <a:pt x="569175" y="5376706"/>
                  <a:pt x="522316" y="5365133"/>
                </a:cubicBezTo>
                <a:cubicBezTo>
                  <a:pt x="485699" y="5316148"/>
                  <a:pt x="451396" y="5327743"/>
                  <a:pt x="425051" y="5295085"/>
                </a:cubicBezTo>
                <a:cubicBezTo>
                  <a:pt x="373115" y="5280721"/>
                  <a:pt x="376598" y="5265782"/>
                  <a:pt x="318461" y="5265657"/>
                </a:cubicBezTo>
                <a:lnTo>
                  <a:pt x="266536" y="5232252"/>
                </a:lnTo>
                <a:cubicBezTo>
                  <a:pt x="254867" y="5225616"/>
                  <a:pt x="251642" y="5227516"/>
                  <a:pt x="248444" y="5225838"/>
                </a:cubicBezTo>
                <a:lnTo>
                  <a:pt x="247345" y="5222181"/>
                </a:lnTo>
                <a:lnTo>
                  <a:pt x="237345" y="5217023"/>
                </a:lnTo>
                <a:lnTo>
                  <a:pt x="219603" y="5204977"/>
                </a:lnTo>
                <a:lnTo>
                  <a:pt x="214443" y="5204489"/>
                </a:lnTo>
                <a:lnTo>
                  <a:pt x="184816" y="5189073"/>
                </a:lnTo>
                <a:lnTo>
                  <a:pt x="183534" y="5189699"/>
                </a:lnTo>
                <a:cubicBezTo>
                  <a:pt x="179981" y="5190754"/>
                  <a:pt x="176085" y="5190869"/>
                  <a:pt x="171363" y="5189023"/>
                </a:cubicBezTo>
                <a:cubicBezTo>
                  <a:pt x="165797" y="5204157"/>
                  <a:pt x="163531" y="5192594"/>
                  <a:pt x="150096" y="5185813"/>
                </a:cubicBezTo>
                <a:lnTo>
                  <a:pt x="59253" y="5172817"/>
                </a:lnTo>
                <a:lnTo>
                  <a:pt x="52526" y="5170052"/>
                </a:lnTo>
                <a:lnTo>
                  <a:pt x="52188" y="5170183"/>
                </a:lnTo>
                <a:cubicBezTo>
                  <a:pt x="50293" y="5169980"/>
                  <a:pt x="47917" y="5169219"/>
                  <a:pt x="44687" y="5167637"/>
                </a:cubicBezTo>
                <a:lnTo>
                  <a:pt x="40261" y="5165012"/>
                </a:lnTo>
                <a:lnTo>
                  <a:pt x="27209" y="5159648"/>
                </a:lnTo>
                <a:lnTo>
                  <a:pt x="21368" y="5159036"/>
                </a:lnTo>
                <a:lnTo>
                  <a:pt x="0" y="515885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A64919-5F23-4711-8CE4-3DA404E6C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818" y="5234320"/>
            <a:ext cx="6931319" cy="7522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MOTOR ASSEMBLY</a:t>
            </a:r>
          </a:p>
        </p:txBody>
      </p:sp>
      <p:pic>
        <p:nvPicPr>
          <p:cNvPr id="8" name="Picture 7" descr="A black and green pipe on a table&#10;&#10;Description automatically generated">
            <a:extLst>
              <a:ext uri="{FF2B5EF4-FFF2-40B4-BE49-F238E27FC236}">
                <a16:creationId xmlns:a16="http://schemas.microsoft.com/office/drawing/2014/main" id="{12C55F5C-5F50-4E6D-9931-3CC0C47AEE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 b="21581"/>
          <a:stretch/>
        </p:blipFill>
        <p:spPr>
          <a:xfrm>
            <a:off x="-5388" y="10"/>
            <a:ext cx="6169518" cy="5158840"/>
          </a:xfrm>
          <a:custGeom>
            <a:avLst/>
            <a:gdLst/>
            <a:ahLst/>
            <a:cxnLst/>
            <a:rect l="l" t="t" r="r" b="b"/>
            <a:pathLst>
              <a:path w="6096000" h="5158850">
                <a:moveTo>
                  <a:pt x="0" y="0"/>
                </a:moveTo>
                <a:lnTo>
                  <a:pt x="6096000" y="0"/>
                </a:lnTo>
                <a:lnTo>
                  <a:pt x="6096000" y="5158850"/>
                </a:lnTo>
                <a:lnTo>
                  <a:pt x="5957305" y="5157644"/>
                </a:lnTo>
                <a:cubicBezTo>
                  <a:pt x="5920540" y="5151975"/>
                  <a:pt x="5887096" y="5153588"/>
                  <a:pt x="5857259" y="5143603"/>
                </a:cubicBezTo>
                <a:cubicBezTo>
                  <a:pt x="5843335" y="5146861"/>
                  <a:pt x="5830921" y="5147051"/>
                  <a:pt x="5821375" y="5137142"/>
                </a:cubicBezTo>
                <a:cubicBezTo>
                  <a:pt x="5786501" y="5134144"/>
                  <a:pt x="5775399" y="5144200"/>
                  <a:pt x="5755916" y="5131695"/>
                </a:cubicBezTo>
                <a:cubicBezTo>
                  <a:pt x="5732132" y="5146996"/>
                  <a:pt x="5732735" y="5139753"/>
                  <a:pt x="5725007" y="5132964"/>
                </a:cubicBezTo>
                <a:lnTo>
                  <a:pt x="5723810" y="5132374"/>
                </a:lnTo>
                <a:lnTo>
                  <a:pt x="5720531" y="5134578"/>
                </a:lnTo>
                <a:lnTo>
                  <a:pt x="5714795" y="5134902"/>
                </a:lnTo>
                <a:lnTo>
                  <a:pt x="5700142" y="5131655"/>
                </a:lnTo>
                <a:lnTo>
                  <a:pt x="5694799" y="5129754"/>
                </a:lnTo>
                <a:cubicBezTo>
                  <a:pt x="5691058" y="5128696"/>
                  <a:pt x="5688491" y="5128320"/>
                  <a:pt x="5686627" y="5128420"/>
                </a:cubicBezTo>
                <a:lnTo>
                  <a:pt x="5686371" y="5128603"/>
                </a:lnTo>
                <a:lnTo>
                  <a:pt x="5678819" y="5126929"/>
                </a:lnTo>
                <a:cubicBezTo>
                  <a:pt x="5666199" y="5123608"/>
                  <a:pt x="5654035" y="5119908"/>
                  <a:pt x="5642547" y="5116000"/>
                </a:cubicBezTo>
                <a:cubicBezTo>
                  <a:pt x="5629445" y="5126457"/>
                  <a:pt x="5588783" y="5104807"/>
                  <a:pt x="5587979" y="5128480"/>
                </a:cubicBezTo>
                <a:cubicBezTo>
                  <a:pt x="5572317" y="5123886"/>
                  <a:pt x="5564904" y="5112774"/>
                  <a:pt x="5566635" y="5128675"/>
                </a:cubicBezTo>
                <a:cubicBezTo>
                  <a:pt x="5561375" y="5127594"/>
                  <a:pt x="5557787" y="5128327"/>
                  <a:pt x="5554953" y="5129937"/>
                </a:cubicBezTo>
                <a:lnTo>
                  <a:pt x="5554039" y="5130763"/>
                </a:lnTo>
                <a:lnTo>
                  <a:pt x="5514254" y="5120517"/>
                </a:lnTo>
                <a:lnTo>
                  <a:pt x="5492156" y="5111382"/>
                </a:lnTo>
                <a:lnTo>
                  <a:pt x="5480446" y="5107855"/>
                </a:lnTo>
                <a:lnTo>
                  <a:pt x="5477744" y="5104402"/>
                </a:lnTo>
                <a:cubicBezTo>
                  <a:pt x="5474490" y="5102038"/>
                  <a:pt x="5469391" y="5100405"/>
                  <a:pt x="5460150" y="5100442"/>
                </a:cubicBezTo>
                <a:lnTo>
                  <a:pt x="5457901" y="5100914"/>
                </a:lnTo>
                <a:lnTo>
                  <a:pt x="5444243" y="5094201"/>
                </a:lnTo>
                <a:cubicBezTo>
                  <a:pt x="5439994" y="5091441"/>
                  <a:pt x="5436419" y="5088231"/>
                  <a:pt x="5433825" y="5084410"/>
                </a:cubicBezTo>
                <a:cubicBezTo>
                  <a:pt x="5379443" y="5093528"/>
                  <a:pt x="5336110" y="5069767"/>
                  <a:pt x="5280996" y="5063773"/>
                </a:cubicBezTo>
                <a:cubicBezTo>
                  <a:pt x="5250806" y="5055129"/>
                  <a:pt x="5168599" y="5059471"/>
                  <a:pt x="5161582" y="5030966"/>
                </a:cubicBezTo>
                <a:cubicBezTo>
                  <a:pt x="5121870" y="5022662"/>
                  <a:pt x="5095637" y="5020496"/>
                  <a:pt x="5042717" y="5013952"/>
                </a:cubicBezTo>
                <a:cubicBezTo>
                  <a:pt x="4991136" y="4983679"/>
                  <a:pt x="4902283" y="4990567"/>
                  <a:pt x="4840514" y="4970468"/>
                </a:cubicBezTo>
                <a:cubicBezTo>
                  <a:pt x="4799904" y="4987615"/>
                  <a:pt x="4824087" y="4969531"/>
                  <a:pt x="4786778" y="4967817"/>
                </a:cubicBezTo>
                <a:cubicBezTo>
                  <a:pt x="4801901" y="4948343"/>
                  <a:pt x="4739845" y="4972374"/>
                  <a:pt x="4743741" y="4948216"/>
                </a:cubicBezTo>
                <a:cubicBezTo>
                  <a:pt x="4736829" y="4948670"/>
                  <a:pt x="4730010" y="4949869"/>
                  <a:pt x="4723136" y="4951257"/>
                </a:cubicBezTo>
                <a:lnTo>
                  <a:pt x="4719535" y="4951970"/>
                </a:lnTo>
                <a:lnTo>
                  <a:pt x="4706143" y="4950704"/>
                </a:lnTo>
                <a:lnTo>
                  <a:pt x="4701098" y="4955500"/>
                </a:lnTo>
                <a:lnTo>
                  <a:pt x="4680034" y="4957289"/>
                </a:lnTo>
                <a:cubicBezTo>
                  <a:pt x="4672339" y="4957161"/>
                  <a:pt x="4664292" y="4956094"/>
                  <a:pt x="4655741" y="4953520"/>
                </a:cubicBezTo>
                <a:cubicBezTo>
                  <a:pt x="4636359" y="4940479"/>
                  <a:pt x="4599701" y="4946454"/>
                  <a:pt x="4569298" y="4940691"/>
                </a:cubicBezTo>
                <a:lnTo>
                  <a:pt x="4555978" y="4935439"/>
                </a:lnTo>
                <a:lnTo>
                  <a:pt x="4508950" y="4932725"/>
                </a:lnTo>
                <a:cubicBezTo>
                  <a:pt x="4495669" y="4931511"/>
                  <a:pt x="4482007" y="4929765"/>
                  <a:pt x="4467838" y="4927057"/>
                </a:cubicBezTo>
                <a:lnTo>
                  <a:pt x="4441949" y="4920349"/>
                </a:lnTo>
                <a:lnTo>
                  <a:pt x="4394719" y="4912853"/>
                </a:lnTo>
                <a:lnTo>
                  <a:pt x="4356810" y="4916186"/>
                </a:lnTo>
                <a:lnTo>
                  <a:pt x="4222145" y="4920166"/>
                </a:lnTo>
                <a:cubicBezTo>
                  <a:pt x="4202488" y="4924963"/>
                  <a:pt x="4184742" y="4944595"/>
                  <a:pt x="4160481" y="4934555"/>
                </a:cubicBezTo>
                <a:cubicBezTo>
                  <a:pt x="4165854" y="4945670"/>
                  <a:pt x="4131661" y="4931019"/>
                  <a:pt x="4124879" y="4940397"/>
                </a:cubicBezTo>
                <a:cubicBezTo>
                  <a:pt x="4120895" y="4948198"/>
                  <a:pt x="4109593" y="4945570"/>
                  <a:pt x="4100114" y="4947117"/>
                </a:cubicBezTo>
                <a:cubicBezTo>
                  <a:pt x="4091835" y="4954382"/>
                  <a:pt x="4045978" y="4954676"/>
                  <a:pt x="4030957" y="4950944"/>
                </a:cubicBezTo>
                <a:cubicBezTo>
                  <a:pt x="3989825" y="4935537"/>
                  <a:pt x="3946860" y="4963196"/>
                  <a:pt x="3913764" y="4951738"/>
                </a:cubicBezTo>
                <a:cubicBezTo>
                  <a:pt x="3904534" y="4951024"/>
                  <a:pt x="3896577" y="4951663"/>
                  <a:pt x="3889457" y="4953140"/>
                </a:cubicBezTo>
                <a:lnTo>
                  <a:pt x="3871115" y="4959252"/>
                </a:lnTo>
                <a:lnTo>
                  <a:pt x="3869086" y="4964946"/>
                </a:lnTo>
                <a:lnTo>
                  <a:pt x="3856124" y="4966504"/>
                </a:lnTo>
                <a:lnTo>
                  <a:pt x="3835967" y="4975175"/>
                </a:lnTo>
                <a:cubicBezTo>
                  <a:pt x="3826465" y="4950975"/>
                  <a:pt x="3782586" y="4987146"/>
                  <a:pt x="3785910" y="4965148"/>
                </a:cubicBezTo>
                <a:cubicBezTo>
                  <a:pt x="3750785" y="4971249"/>
                  <a:pt x="3699033" y="4952693"/>
                  <a:pt x="3671085" y="4977741"/>
                </a:cubicBezTo>
                <a:cubicBezTo>
                  <a:pt x="3621255" y="4982620"/>
                  <a:pt x="3562637" y="4994206"/>
                  <a:pt x="3486928" y="4994420"/>
                </a:cubicBezTo>
                <a:cubicBezTo>
                  <a:pt x="3446030" y="4994640"/>
                  <a:pt x="3343460" y="4976299"/>
                  <a:pt x="3280956" y="4975036"/>
                </a:cubicBezTo>
                <a:cubicBezTo>
                  <a:pt x="3227193" y="4980695"/>
                  <a:pt x="3256481" y="4973778"/>
                  <a:pt x="3211563" y="4993919"/>
                </a:cubicBezTo>
                <a:cubicBezTo>
                  <a:pt x="3207119" y="4990757"/>
                  <a:pt x="3170070" y="4988394"/>
                  <a:pt x="3164681" y="4986606"/>
                </a:cubicBezTo>
                <a:lnTo>
                  <a:pt x="3127171" y="4979411"/>
                </a:lnTo>
                <a:lnTo>
                  <a:pt x="3096889" y="4976795"/>
                </a:lnTo>
                <a:cubicBezTo>
                  <a:pt x="3088441" y="4978753"/>
                  <a:pt x="3082883" y="4978233"/>
                  <a:pt x="3078620" y="4976620"/>
                </a:cubicBezTo>
                <a:lnTo>
                  <a:pt x="3074275" y="4973840"/>
                </a:lnTo>
                <a:lnTo>
                  <a:pt x="3036436" y="4968613"/>
                </a:lnTo>
                <a:lnTo>
                  <a:pt x="3031995" y="4969990"/>
                </a:lnTo>
                <a:lnTo>
                  <a:pt x="2994028" y="4967956"/>
                </a:lnTo>
                <a:cubicBezTo>
                  <a:pt x="2992299" y="4970105"/>
                  <a:pt x="2989407" y="4971561"/>
                  <a:pt x="2984001" y="4971609"/>
                </a:cubicBezTo>
                <a:cubicBezTo>
                  <a:pt x="2994191" y="4986644"/>
                  <a:pt x="2981386" y="4977427"/>
                  <a:pt x="2964542" y="4976237"/>
                </a:cubicBezTo>
                <a:cubicBezTo>
                  <a:pt x="2976613" y="4999323"/>
                  <a:pt x="2927627" y="4986817"/>
                  <a:pt x="2921274" y="4999668"/>
                </a:cubicBezTo>
                <a:cubicBezTo>
                  <a:pt x="2908629" y="4998274"/>
                  <a:pt x="2895476" y="4997220"/>
                  <a:pt x="2882111" y="4996632"/>
                </a:cubicBezTo>
                <a:lnTo>
                  <a:pt x="2874282" y="4996582"/>
                </a:lnTo>
                <a:cubicBezTo>
                  <a:pt x="2874237" y="4996658"/>
                  <a:pt x="2874193" y="4996735"/>
                  <a:pt x="2874147" y="4996812"/>
                </a:cubicBezTo>
                <a:cubicBezTo>
                  <a:pt x="2872492" y="4997296"/>
                  <a:pt x="2869935" y="4997466"/>
                  <a:pt x="2865932" y="4997221"/>
                </a:cubicBezTo>
                <a:lnTo>
                  <a:pt x="2860008" y="4996489"/>
                </a:lnTo>
                <a:lnTo>
                  <a:pt x="2844819" y="4996392"/>
                </a:lnTo>
                <a:lnTo>
                  <a:pt x="2839735" y="4997900"/>
                </a:lnTo>
                <a:lnTo>
                  <a:pt x="2837922" y="5000718"/>
                </a:lnTo>
                <a:lnTo>
                  <a:pt x="2836507" y="5000394"/>
                </a:lnTo>
                <a:cubicBezTo>
                  <a:pt x="2825749" y="4995427"/>
                  <a:pt x="2822382" y="4988291"/>
                  <a:pt x="2808859" y="5008050"/>
                </a:cubicBezTo>
                <a:cubicBezTo>
                  <a:pt x="2784233" y="4999995"/>
                  <a:pt x="2779499" y="5012041"/>
                  <a:pt x="2745907" y="5016391"/>
                </a:cubicBezTo>
                <a:cubicBezTo>
                  <a:pt x="2731796" y="5008784"/>
                  <a:pt x="2720518" y="5011549"/>
                  <a:pt x="2709519" y="5017601"/>
                </a:cubicBezTo>
                <a:cubicBezTo>
                  <a:pt x="2676766" y="5014138"/>
                  <a:pt x="2646981" y="5022656"/>
                  <a:pt x="2610212" y="5024813"/>
                </a:cubicBezTo>
                <a:cubicBezTo>
                  <a:pt x="2570359" y="5014992"/>
                  <a:pt x="2550109" y="5032793"/>
                  <a:pt x="2510814" y="5035020"/>
                </a:cubicBezTo>
                <a:cubicBezTo>
                  <a:pt x="2476639" y="5017991"/>
                  <a:pt x="2482834" y="5049980"/>
                  <a:pt x="2462736" y="5056754"/>
                </a:cubicBezTo>
                <a:lnTo>
                  <a:pt x="2457050" y="5057379"/>
                </a:lnTo>
                <a:lnTo>
                  <a:pt x="2442184" y="5054901"/>
                </a:lnTo>
                <a:lnTo>
                  <a:pt x="2436703" y="5053277"/>
                </a:lnTo>
                <a:cubicBezTo>
                  <a:pt x="2432888" y="5052418"/>
                  <a:pt x="2430299" y="5052175"/>
                  <a:pt x="2428451" y="5052373"/>
                </a:cubicBezTo>
                <a:lnTo>
                  <a:pt x="2420551" y="5051292"/>
                </a:lnTo>
                <a:cubicBezTo>
                  <a:pt x="2407700" y="5048633"/>
                  <a:pt x="2395274" y="5045570"/>
                  <a:pt x="2383501" y="5042264"/>
                </a:cubicBezTo>
                <a:cubicBezTo>
                  <a:pt x="2362992" y="5043848"/>
                  <a:pt x="2317884" y="5059023"/>
                  <a:pt x="2297493" y="5060796"/>
                </a:cubicBezTo>
                <a:lnTo>
                  <a:pt x="2261156" y="5052905"/>
                </a:lnTo>
                <a:lnTo>
                  <a:pt x="2200581" y="5036274"/>
                </a:lnTo>
                <a:lnTo>
                  <a:pt x="2198380" y="5036861"/>
                </a:lnTo>
                <a:lnTo>
                  <a:pt x="2116066" y="5030866"/>
                </a:lnTo>
                <a:cubicBezTo>
                  <a:pt x="2111600" y="5028328"/>
                  <a:pt x="2059664" y="5017338"/>
                  <a:pt x="2056754" y="5013653"/>
                </a:cubicBezTo>
                <a:cubicBezTo>
                  <a:pt x="2003393" y="5025622"/>
                  <a:pt x="1998298" y="5020073"/>
                  <a:pt x="1942916" y="5016969"/>
                </a:cubicBezTo>
                <a:cubicBezTo>
                  <a:pt x="1882138" y="5005950"/>
                  <a:pt x="1836966" y="4987831"/>
                  <a:pt x="1796717" y="4981610"/>
                </a:cubicBezTo>
                <a:cubicBezTo>
                  <a:pt x="1724075" y="4970499"/>
                  <a:pt x="1636218" y="4947449"/>
                  <a:pt x="1583222" y="4942334"/>
                </a:cubicBezTo>
                <a:cubicBezTo>
                  <a:pt x="1544265" y="4961611"/>
                  <a:pt x="1556109" y="4938719"/>
                  <a:pt x="1518821" y="4938963"/>
                </a:cubicBezTo>
                <a:cubicBezTo>
                  <a:pt x="1497291" y="4936197"/>
                  <a:pt x="1483221" y="4927794"/>
                  <a:pt x="1471837" y="4925740"/>
                </a:cubicBezTo>
                <a:lnTo>
                  <a:pt x="1450515" y="4926642"/>
                </a:lnTo>
                <a:lnTo>
                  <a:pt x="1437078" y="4926078"/>
                </a:lnTo>
                <a:lnTo>
                  <a:pt x="1432462" y="4931139"/>
                </a:lnTo>
                <a:lnTo>
                  <a:pt x="1411645" y="4934032"/>
                </a:lnTo>
                <a:cubicBezTo>
                  <a:pt x="1384856" y="4931153"/>
                  <a:pt x="1306656" y="4918434"/>
                  <a:pt x="1271729" y="4913863"/>
                </a:cubicBezTo>
                <a:cubicBezTo>
                  <a:pt x="1258697" y="4907976"/>
                  <a:pt x="1213546" y="4901042"/>
                  <a:pt x="1202076" y="4906608"/>
                </a:cubicBezTo>
                <a:cubicBezTo>
                  <a:pt x="1192059" y="4906580"/>
                  <a:pt x="1182171" y="4902320"/>
                  <a:pt x="1174670" y="4909064"/>
                </a:cubicBezTo>
                <a:cubicBezTo>
                  <a:pt x="1163701" y="4916862"/>
                  <a:pt x="1136874" y="4897641"/>
                  <a:pt x="1137035" y="4908989"/>
                </a:cubicBezTo>
                <a:cubicBezTo>
                  <a:pt x="1117838" y="4895687"/>
                  <a:pt x="1091386" y="4911450"/>
                  <a:pt x="1069882" y="4912892"/>
                </a:cubicBezTo>
                <a:cubicBezTo>
                  <a:pt x="1055589" y="4900472"/>
                  <a:pt x="1024570" y="4915744"/>
                  <a:pt x="980935" y="4911119"/>
                </a:cubicBezTo>
                <a:cubicBezTo>
                  <a:pt x="947614" y="4906556"/>
                  <a:pt x="913224" y="4897403"/>
                  <a:pt x="869960" y="4885518"/>
                </a:cubicBezTo>
                <a:cubicBezTo>
                  <a:pt x="819114" y="4856727"/>
                  <a:pt x="768074" y="4850663"/>
                  <a:pt x="721345" y="4839806"/>
                </a:cubicBezTo>
                <a:cubicBezTo>
                  <a:pt x="667944" y="4829906"/>
                  <a:pt x="698286" y="4859338"/>
                  <a:pt x="635428" y="4830000"/>
                </a:cubicBezTo>
                <a:cubicBezTo>
                  <a:pt x="626286" y="4837571"/>
                  <a:pt x="617638" y="4836842"/>
                  <a:pt x="604106" y="4830842"/>
                </a:cubicBezTo>
                <a:cubicBezTo>
                  <a:pt x="583276" y="4833091"/>
                  <a:pt x="539859" y="4845979"/>
                  <a:pt x="510451" y="4843485"/>
                </a:cubicBezTo>
                <a:cubicBezTo>
                  <a:pt x="489781" y="4840800"/>
                  <a:pt x="443867" y="4818678"/>
                  <a:pt x="427656" y="4815877"/>
                </a:cubicBezTo>
                <a:cubicBezTo>
                  <a:pt x="424088" y="4817297"/>
                  <a:pt x="419580" y="4820561"/>
                  <a:pt x="413184" y="4826676"/>
                </a:cubicBezTo>
                <a:cubicBezTo>
                  <a:pt x="387673" y="4816699"/>
                  <a:pt x="379855" y="4828170"/>
                  <a:pt x="341772" y="4829671"/>
                </a:cubicBezTo>
                <a:cubicBezTo>
                  <a:pt x="327795" y="4821005"/>
                  <a:pt x="314729" y="4822794"/>
                  <a:pt x="301266" y="4827842"/>
                </a:cubicBezTo>
                <a:cubicBezTo>
                  <a:pt x="265781" y="4821714"/>
                  <a:pt x="231017" y="4827635"/>
                  <a:pt x="189886" y="4826710"/>
                </a:cubicBezTo>
                <a:cubicBezTo>
                  <a:pt x="147910" y="4813727"/>
                  <a:pt x="121702" y="4829584"/>
                  <a:pt x="77762" y="4828518"/>
                </a:cubicBezTo>
                <a:cubicBezTo>
                  <a:pt x="38733" y="4806108"/>
                  <a:pt x="44308" y="4851138"/>
                  <a:pt x="8164" y="4846203"/>
                </a:cubicBezTo>
                <a:lnTo>
                  <a:pt x="0" y="4843648"/>
                </a:lnTo>
                <a:lnTo>
                  <a:pt x="0" y="408068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223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etal cage with a hole in the ground&#10;&#10;Description automatically generated">
            <a:extLst>
              <a:ext uri="{FF2B5EF4-FFF2-40B4-BE49-F238E27FC236}">
                <a16:creationId xmlns:a16="http://schemas.microsoft.com/office/drawing/2014/main" id="{9221BCC9-BF23-4D37-AD73-7295E0967F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853FB2-D241-40E6-A358-DDEE0EC58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70" b="4034"/>
          <a:stretch/>
        </p:blipFill>
        <p:spPr>
          <a:xfrm>
            <a:off x="6094476" y="10"/>
            <a:ext cx="6094477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15C7EC-8BAC-4310-825E-CFD93235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999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SETTING UP FOR STATIC TEST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</p:spTree>
    <p:extLst>
      <p:ext uri="{BB962C8B-B14F-4D97-AF65-F5344CB8AC3E}">
        <p14:creationId xmlns:p14="http://schemas.microsoft.com/office/powerpoint/2010/main" val="355205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7DCF6-7DB4-423D-A48A-3FA45E6B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IGNITION!</a:t>
            </a:r>
            <a:endParaRPr lang="en-KE" dirty="0"/>
          </a:p>
        </p:txBody>
      </p:sp>
      <p:pic>
        <p:nvPicPr>
          <p:cNvPr id="12" name="WhatsApp Video 2023-07-27 at 4.00.15 PM_Trim">
            <a:hlinkClick r:id="" action="ppaction://media"/>
            <a:extLst>
              <a:ext uri="{FF2B5EF4-FFF2-40B4-BE49-F238E27FC236}">
                <a16:creationId xmlns:a16="http://schemas.microsoft.com/office/drawing/2014/main" id="{4FD727ED-0AE1-4428-8061-D882813AB4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4560" y="546627"/>
            <a:ext cx="3540125" cy="6311373"/>
          </a:xfrm>
        </p:spPr>
      </p:pic>
    </p:spTree>
    <p:extLst>
      <p:ext uri="{BB962C8B-B14F-4D97-AF65-F5344CB8AC3E}">
        <p14:creationId xmlns:p14="http://schemas.microsoft.com/office/powerpoint/2010/main" val="91706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181</Words>
  <Application>Microsoft Office PowerPoint</Application>
  <PresentationFormat>Widescreen</PresentationFormat>
  <Paragraphs>32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</vt:lpstr>
      <vt:lpstr>Calibri</vt:lpstr>
      <vt:lpstr>Calibri Light</vt:lpstr>
      <vt:lpstr>Footlight MT</vt:lpstr>
      <vt:lpstr>Office Theme</vt:lpstr>
      <vt:lpstr>WEEK 12 SOLID TEAM REPORT </vt:lpstr>
      <vt:lpstr>WEEKLY OBJECTIVES</vt:lpstr>
      <vt:lpstr> COOKING TWO GRAINS</vt:lpstr>
      <vt:lpstr>PERFORMING MOISTURE TEST</vt:lpstr>
      <vt:lpstr>FINAL PRODUCT</vt:lpstr>
      <vt:lpstr>MACHINING THE CASING</vt:lpstr>
      <vt:lpstr>MOTOR ASSEMBLY</vt:lpstr>
      <vt:lpstr>SETTING UP FOR STATIC TEST</vt:lpstr>
      <vt:lpstr>IGNITION!</vt:lpstr>
      <vt:lpstr>STATIC TEST RESULTS</vt:lpstr>
      <vt:lpstr>THEORETICAL VS ACTUAL THRUST CURVE</vt:lpstr>
      <vt:lpstr>CHALLENGE ENCOUNTERED</vt:lpstr>
      <vt:lpstr>NEXT WEEK’S OBJECTIVES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9 SOLID TEAM REPORT</dc:title>
  <dc:creator>Pokemba2</dc:creator>
  <cp:lastModifiedBy>Pokemba2</cp:lastModifiedBy>
  <cp:revision>11</cp:revision>
  <dcterms:created xsi:type="dcterms:W3CDTF">2023-07-28T04:04:17Z</dcterms:created>
  <dcterms:modified xsi:type="dcterms:W3CDTF">2023-07-28T08:11:50Z</dcterms:modified>
</cp:coreProperties>
</file>